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omments/modernComment_118_5224D51E.xml" ContentType="application/vnd.ms-powerpoint.comments+xml"/>
  <Override PartName="/ppt/comments/modernComment_106_2523928E.xml" ContentType="application/vnd.ms-powerpoint.comments+xml"/>
  <Override PartName="/ppt/comments/modernComment_11B_482BA4F8.xml" ContentType="application/vnd.ms-powerpoint.comments+xml"/>
  <Override PartName="/ppt/notesSlides/notesSlide1.xml" ContentType="application/vnd.openxmlformats-officedocument.presentationml.notesSlide+xml"/>
  <Override PartName="/ppt/comments/modernComment_117_7B29F3D1.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257" r:id="rId5"/>
    <p:sldId id="280" r:id="rId6"/>
    <p:sldId id="281" r:id="rId7"/>
    <p:sldId id="282" r:id="rId8"/>
    <p:sldId id="262" r:id="rId9"/>
    <p:sldId id="275" r:id="rId10"/>
    <p:sldId id="283" r:id="rId11"/>
    <p:sldId id="284" r:id="rId12"/>
    <p:sldId id="285" r:id="rId13"/>
    <p:sldId id="279" r:id="rId14"/>
    <p:sldId id="271" r:id="rId15"/>
    <p:sldId id="27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E4168F-5734-5B2E-B1D8-BB57237F1CDA}" name="Janica Lewis" initials="JL" userId="S::jlewis@leukaemia.org.au::702e1f56-2091-44af-a474-30bc93de7e45" providerId="AD"/>
  <p188:author id="{841703B7-DE07-52E8-9E3D-8448D8060DCA}" name="Janice Yeung" initials="JY" userId="S::jyeung@leukaemia.org.au::f87feac7-fb1e-46aa-877d-b0907986b37e"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11279F-3C63-D07E-3122-FE59BA6BDAEC}" v="3" dt="2026-02-17T00:54:59.3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90"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omments/modernComment_106_2523928E.xml><?xml version="1.0" encoding="utf-8"?>
<p188:cmLst xmlns:a="http://schemas.openxmlformats.org/drawingml/2006/main" xmlns:r="http://schemas.openxmlformats.org/officeDocument/2006/relationships" xmlns:p188="http://schemas.microsoft.com/office/powerpoint/2018/8/main">
  <p188:cm id="{A79D16C6-CC4D-47B3-8535-0B949A318C1D}" authorId="{0FE4168F-5734-5B2E-B1D8-BB57237F1CDA}" status="resolved" created="2026-01-28T05:53:14.138" complete="100000">
    <pc:sldMkLst xmlns:pc="http://schemas.microsoft.com/office/powerpoint/2013/main/command">
      <pc:docMk/>
      <pc:sldMk cId="623088270" sldId="262"/>
    </pc:sldMkLst>
    <p188:txBody>
      <a:bodyPr/>
      <a:lstStyle/>
      <a:p>
        <a:r>
          <a:rPr lang="en-US"/>
          <a:t>Please remove full stop after 'Siah' for this slide and the next.</a:t>
        </a:r>
      </a:p>
    </p188:txBody>
  </p188:cm>
</p188:cmLst>
</file>

<file path=ppt/comments/modernComment_117_7B29F3D1.xml><?xml version="1.0" encoding="utf-8"?>
<p188:cmLst xmlns:a="http://schemas.openxmlformats.org/drawingml/2006/main" xmlns:r="http://schemas.openxmlformats.org/officeDocument/2006/relationships" xmlns:p188="http://schemas.microsoft.com/office/powerpoint/2018/8/main">
  <p188:cm id="{F0547C2F-1001-484F-AC72-4349ECE35B08}" authorId="{0FE4168F-5734-5B2E-B1D8-BB57237F1CDA}" status="resolved" created="2026-01-27T04:51:02.969" complete="100000">
    <ac:deMkLst xmlns:ac="http://schemas.microsoft.com/office/drawing/2013/main/command">
      <pc:docMk xmlns:pc="http://schemas.microsoft.com/office/powerpoint/2013/main/command"/>
      <pc:sldMk xmlns:pc="http://schemas.microsoft.com/office/powerpoint/2013/main/command" cId="2066346961" sldId="279"/>
      <ac:picMk id="19" creationId="{24E6CF7C-3108-0B6C-44B6-70DDF10F3D8C}"/>
    </ac:deMkLst>
    <p188:txBody>
      <a:bodyPr/>
      <a:lstStyle/>
      <a:p>
        <a:r>
          <a:rPr lang="en-US"/>
          <a:t>May be good to put a watermark over the top on these images, just so they know that these are just place holder. For example: "UPLOAD PHOTO" or similar</a:t>
        </a:r>
      </a:p>
    </p188:txBody>
  </p188:cm>
</p188:cmLst>
</file>

<file path=ppt/comments/modernComment_118_5224D51E.xml><?xml version="1.0" encoding="utf-8"?>
<p188:cmLst xmlns:a="http://schemas.openxmlformats.org/drawingml/2006/main" xmlns:r="http://schemas.openxmlformats.org/officeDocument/2006/relationships" xmlns:p188="http://schemas.microsoft.com/office/powerpoint/2018/8/main">
  <p188:cm id="{5980DD38-D7E3-45CB-84BB-997FAB7C3343}" authorId="{0FE4168F-5734-5B2E-B1D8-BB57237F1CDA}" status="resolved" created="2026-01-29T02:54:34.465" complete="100000">
    <pc:sldMkLst xmlns:pc="http://schemas.microsoft.com/office/powerpoint/2013/main/command">
      <pc:docMk/>
      <pc:sldMk cId="1378145566" sldId="280"/>
    </pc:sldMkLst>
    <p188:txBody>
      <a:bodyPr/>
      <a:lstStyle/>
      <a:p>
        <a:r>
          <a:rPr lang="en-US"/>
          <a:t>Just a note that dot point 1 font looks different to 2 and 3. Could you also please match the green highlighting of certain sections of copy with the LF presenter version of this slide? Thank you </a:t>
        </a:r>
      </a:p>
    </p188:txBody>
  </p188:cm>
</p188:cmLst>
</file>

<file path=ppt/comments/modernComment_11B_482BA4F8.xml><?xml version="1.0" encoding="utf-8"?>
<p188:cmLst xmlns:a="http://schemas.openxmlformats.org/drawingml/2006/main" xmlns:r="http://schemas.openxmlformats.org/officeDocument/2006/relationships" xmlns:p188="http://schemas.microsoft.com/office/powerpoint/2018/8/main">
  <p188:cm id="{D68530D7-EBE9-4825-97AD-19CC172C1A49}" authorId="{0FE4168F-5734-5B2E-B1D8-BB57237F1CDA}" status="resolved" created="2026-01-29T02:59:40.818" complete="100000">
    <pc:sldMkLst xmlns:pc="http://schemas.microsoft.com/office/powerpoint/2013/main/command">
      <pc:docMk/>
      <pc:sldMk cId="1210819832" sldId="283"/>
    </pc:sldMkLst>
    <p188:txBody>
      <a:bodyPr/>
      <a:lstStyle/>
      <a:p>
        <a:r>
          <a:rPr lang="en-US"/>
          <a:t>Point 3 has an error in the copy (apologies if this was not picked up in the final copy review). It should be 'had to leave Gemma and her sister behind' (not Kate). Please update in LF version too. Thank you</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CF6244-D783-4E3A-B9AD-99AD03CEC216}" type="datetimeFigureOut">
              <a:rPr lang="en-AU" smtClean="0"/>
              <a:t>16/02/2026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9426F4-A864-4580-A9DC-5B9FE4F84C05}" type="slidenum">
              <a:rPr lang="en-AU" smtClean="0"/>
              <a:t>‹#›</a:t>
            </a:fld>
            <a:endParaRPr lang="en-AU"/>
          </a:p>
        </p:txBody>
      </p:sp>
    </p:spTree>
    <p:extLst>
      <p:ext uri="{BB962C8B-B14F-4D97-AF65-F5344CB8AC3E}">
        <p14:creationId xmlns:p14="http://schemas.microsoft.com/office/powerpoint/2010/main" val="3639420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829426F4-A864-4580-A9DC-5B9FE4F84C05}" type="slidenum">
              <a:rPr lang="en-AU" smtClean="0"/>
              <a:t>10</a:t>
            </a:fld>
            <a:endParaRPr lang="en-AU"/>
          </a:p>
        </p:txBody>
      </p:sp>
    </p:spTree>
    <p:extLst>
      <p:ext uri="{BB962C8B-B14F-4D97-AF65-F5344CB8AC3E}">
        <p14:creationId xmlns:p14="http://schemas.microsoft.com/office/powerpoint/2010/main" val="1396653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7" name="Picture 6" descr="A yellow rectangles on a black background&#10;&#10;Description automatically generated">
            <a:extLst>
              <a:ext uri="{FF2B5EF4-FFF2-40B4-BE49-F238E27FC236}">
                <a16:creationId xmlns:a16="http://schemas.microsoft.com/office/drawing/2014/main" id="{E1D29026-648A-6121-969A-F96787BB80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3860296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White - No Text V1">
    <p:bg>
      <p:bgRef idx="1001">
        <a:schemeClr val="bg1"/>
      </p:bgRef>
    </p:bg>
    <p:spTree>
      <p:nvGrpSpPr>
        <p:cNvPr id="1" name=""/>
        <p:cNvGrpSpPr/>
        <p:nvPr/>
      </p:nvGrpSpPr>
      <p:grpSpPr>
        <a:xfrm>
          <a:off x="0" y="0"/>
          <a:ext cx="0" cy="0"/>
          <a:chOff x="0" y="0"/>
          <a:chExt cx="0" cy="0"/>
        </a:xfrm>
      </p:grpSpPr>
      <p:pic>
        <p:nvPicPr>
          <p:cNvPr id="5" name="Picture 4" descr="A blue square with white dots&#10;&#10;Description automatically generated">
            <a:extLst>
              <a:ext uri="{FF2B5EF4-FFF2-40B4-BE49-F238E27FC236}">
                <a16:creationId xmlns:a16="http://schemas.microsoft.com/office/drawing/2014/main" id="{0924122C-2CEF-1F9B-3C0D-34843EA505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1186818448"/>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White - No Text V1">
    <p:bg>
      <p:bgRef idx="1001">
        <a:schemeClr val="bg1"/>
      </p:bgRef>
    </p:bg>
    <p:spTree>
      <p:nvGrpSpPr>
        <p:cNvPr id="1" name=""/>
        <p:cNvGrpSpPr/>
        <p:nvPr/>
      </p:nvGrpSpPr>
      <p:grpSpPr>
        <a:xfrm>
          <a:off x="0" y="0"/>
          <a:ext cx="0" cy="0"/>
          <a:chOff x="0" y="0"/>
          <a:chExt cx="0" cy="0"/>
        </a:xfrm>
      </p:grpSpPr>
      <p:pic>
        <p:nvPicPr>
          <p:cNvPr id="6" name="Picture 5" descr="A white background with black dots&#10;&#10;Description automatically generated">
            <a:extLst>
              <a:ext uri="{FF2B5EF4-FFF2-40B4-BE49-F238E27FC236}">
                <a16:creationId xmlns:a16="http://schemas.microsoft.com/office/drawing/2014/main" id="{8D04C3D6-478C-1D0B-24E5-9E76BC8B2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7237480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3_White - No Text V1">
    <p:bg>
      <p:bgRef idx="1001">
        <a:schemeClr val="bg1"/>
      </p:bgRef>
    </p:bg>
    <p:spTree>
      <p:nvGrpSpPr>
        <p:cNvPr id="1" name=""/>
        <p:cNvGrpSpPr/>
        <p:nvPr/>
      </p:nvGrpSpPr>
      <p:grpSpPr>
        <a:xfrm>
          <a:off x="0" y="0"/>
          <a:ext cx="0" cy="0"/>
          <a:chOff x="0" y="0"/>
          <a:chExt cx="0" cy="0"/>
        </a:xfrm>
      </p:grpSpPr>
      <p:pic>
        <p:nvPicPr>
          <p:cNvPr id="6" name="Picture 5" descr="A white background with black dots&#10;&#10;Description automatically generated">
            <a:extLst>
              <a:ext uri="{FF2B5EF4-FFF2-40B4-BE49-F238E27FC236}">
                <a16:creationId xmlns:a16="http://schemas.microsoft.com/office/drawing/2014/main" id="{FBA37301-4E6B-419E-31CE-26A2562469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73977405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1C9A4F9-A435-A6A9-0927-4C04BB67F5CD}"/>
              </a:ext>
            </a:extLst>
          </p:cNvPr>
          <p:cNvSpPr>
            <a:spLocks noGrp="1"/>
          </p:cNvSpPr>
          <p:nvPr>
            <p:ph type="body" sz="quarter" idx="10" hasCustomPrompt="1"/>
          </p:nvPr>
        </p:nvSpPr>
        <p:spPr>
          <a:xfrm>
            <a:off x="1995488" y="2390725"/>
            <a:ext cx="8442325" cy="480295"/>
          </a:xfrm>
        </p:spPr>
        <p:txBody>
          <a:bodyPr anchor="ctr">
            <a:normAutofit/>
          </a:bodyPr>
          <a:lstStyle>
            <a:lvl1pPr marL="0" indent="0" algn="ctr">
              <a:buNone/>
              <a:defRPr sz="3600" b="1">
                <a:solidFill>
                  <a:schemeClr val="tx2"/>
                </a:solidFill>
                <a:latin typeface="Arial" panose="020B0604020202020204" pitchFamily="34" charset="0"/>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 Insert school name here ]</a:t>
            </a:r>
            <a:endParaRPr lang="en-AU" dirty="0"/>
          </a:p>
        </p:txBody>
      </p:sp>
    </p:spTree>
    <p:extLst>
      <p:ext uri="{BB962C8B-B14F-4D97-AF65-F5344CB8AC3E}">
        <p14:creationId xmlns:p14="http://schemas.microsoft.com/office/powerpoint/2010/main" val="1918654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23195-F02D-C7CB-959C-875DED5DD6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7EE644FD-6C06-3C46-A251-3000427962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0CFE5C3B-5DFB-0A32-3E55-3123A0712CF5}"/>
              </a:ext>
            </a:extLst>
          </p:cNvPr>
          <p:cNvSpPr>
            <a:spLocks noGrp="1"/>
          </p:cNvSpPr>
          <p:nvPr>
            <p:ph type="dt" sz="half" idx="10"/>
          </p:nvPr>
        </p:nvSpPr>
        <p:spPr/>
        <p:txBody>
          <a:bodyPr/>
          <a:lstStyle/>
          <a:p>
            <a:fld id="{27D1A252-553C-45C0-A216-5AABDBD3A84E}" type="datetimeFigureOut">
              <a:rPr lang="en-AU" smtClean="0"/>
              <a:t>16/02/2026</a:t>
            </a:fld>
            <a:endParaRPr lang="en-AU"/>
          </a:p>
        </p:txBody>
      </p:sp>
      <p:sp>
        <p:nvSpPr>
          <p:cNvPr id="5" name="Footer Placeholder 4">
            <a:extLst>
              <a:ext uri="{FF2B5EF4-FFF2-40B4-BE49-F238E27FC236}">
                <a16:creationId xmlns:a16="http://schemas.microsoft.com/office/drawing/2014/main" id="{0273F4A9-AA2B-4971-152C-46DA6AA43C6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B8A4201-D2C3-3ECA-BFB1-2863D6385132}"/>
              </a:ext>
            </a:extLst>
          </p:cNvPr>
          <p:cNvSpPr>
            <a:spLocks noGrp="1"/>
          </p:cNvSpPr>
          <p:nvPr>
            <p:ph type="sldNum" sz="quarter" idx="12"/>
          </p:nvPr>
        </p:nvSpPr>
        <p:spPr/>
        <p:txBody>
          <a:bodyPr/>
          <a:lstStyle/>
          <a:p>
            <a:fld id="{B5F7D56B-E1A8-42E1-84B9-2207531B5FCC}" type="slidenum">
              <a:rPr lang="en-AU" smtClean="0"/>
              <a:t>‹#›</a:t>
            </a:fld>
            <a:endParaRPr lang="en-AU"/>
          </a:p>
        </p:txBody>
      </p:sp>
    </p:spTree>
    <p:extLst>
      <p:ext uri="{BB962C8B-B14F-4D97-AF65-F5344CB8AC3E}">
        <p14:creationId xmlns:p14="http://schemas.microsoft.com/office/powerpoint/2010/main" val="262927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570A3-A119-AE8E-F836-17862A7CE3E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E4E79C8-833C-5917-FE82-7C7D52140B9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030BD3A-48C4-9BAA-3EFA-4B738505AF5F}"/>
              </a:ext>
            </a:extLst>
          </p:cNvPr>
          <p:cNvSpPr>
            <a:spLocks noGrp="1"/>
          </p:cNvSpPr>
          <p:nvPr>
            <p:ph type="dt" sz="half" idx="10"/>
          </p:nvPr>
        </p:nvSpPr>
        <p:spPr/>
        <p:txBody>
          <a:bodyPr/>
          <a:lstStyle/>
          <a:p>
            <a:fld id="{27D1A252-553C-45C0-A216-5AABDBD3A84E}" type="datetimeFigureOut">
              <a:rPr lang="en-AU" smtClean="0"/>
              <a:t>16/02/2026</a:t>
            </a:fld>
            <a:endParaRPr lang="en-AU"/>
          </a:p>
        </p:txBody>
      </p:sp>
      <p:sp>
        <p:nvSpPr>
          <p:cNvPr id="5" name="Footer Placeholder 4">
            <a:extLst>
              <a:ext uri="{FF2B5EF4-FFF2-40B4-BE49-F238E27FC236}">
                <a16:creationId xmlns:a16="http://schemas.microsoft.com/office/drawing/2014/main" id="{99D182E3-7FFE-89AF-7125-04245901688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121DEDB-D9D2-59BD-4B4E-C40236932EFB}"/>
              </a:ext>
            </a:extLst>
          </p:cNvPr>
          <p:cNvSpPr>
            <a:spLocks noGrp="1"/>
          </p:cNvSpPr>
          <p:nvPr>
            <p:ph type="sldNum" sz="quarter" idx="12"/>
          </p:nvPr>
        </p:nvSpPr>
        <p:spPr/>
        <p:txBody>
          <a:bodyPr/>
          <a:lstStyle/>
          <a:p>
            <a:fld id="{B5F7D56B-E1A8-42E1-84B9-2207531B5FCC}" type="slidenum">
              <a:rPr lang="en-AU" smtClean="0"/>
              <a:t>‹#›</a:t>
            </a:fld>
            <a:endParaRPr lang="en-AU"/>
          </a:p>
        </p:txBody>
      </p:sp>
    </p:spTree>
    <p:extLst>
      <p:ext uri="{BB962C8B-B14F-4D97-AF65-F5344CB8AC3E}">
        <p14:creationId xmlns:p14="http://schemas.microsoft.com/office/powerpoint/2010/main" val="3390295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93389-5856-282F-2C2E-BE11FD1B6705}"/>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16BDFB1-1618-7AE9-60C7-DD1D99508114}"/>
              </a:ext>
            </a:extLst>
          </p:cNvPr>
          <p:cNvSpPr>
            <a:spLocks noGrp="1"/>
          </p:cNvSpPr>
          <p:nvPr>
            <p:ph type="dt" sz="half" idx="10"/>
          </p:nvPr>
        </p:nvSpPr>
        <p:spPr/>
        <p:txBody>
          <a:bodyPr/>
          <a:lstStyle/>
          <a:p>
            <a:fld id="{27D1A252-553C-45C0-A216-5AABDBD3A84E}" type="datetimeFigureOut">
              <a:rPr lang="en-AU" smtClean="0"/>
              <a:t>16/02/2026</a:t>
            </a:fld>
            <a:endParaRPr lang="en-AU"/>
          </a:p>
        </p:txBody>
      </p:sp>
      <p:sp>
        <p:nvSpPr>
          <p:cNvPr id="4" name="Footer Placeholder 3">
            <a:extLst>
              <a:ext uri="{FF2B5EF4-FFF2-40B4-BE49-F238E27FC236}">
                <a16:creationId xmlns:a16="http://schemas.microsoft.com/office/drawing/2014/main" id="{725F59B3-718F-D52F-7FF8-CC0C28FED775}"/>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9E0FFB6F-C880-CC17-21EA-7B6EA1766991}"/>
              </a:ext>
            </a:extLst>
          </p:cNvPr>
          <p:cNvSpPr>
            <a:spLocks noGrp="1"/>
          </p:cNvSpPr>
          <p:nvPr>
            <p:ph type="sldNum" sz="quarter" idx="12"/>
          </p:nvPr>
        </p:nvSpPr>
        <p:spPr/>
        <p:txBody>
          <a:bodyPr/>
          <a:lstStyle/>
          <a:p>
            <a:fld id="{B5F7D56B-E1A8-42E1-84B9-2207531B5FCC}" type="slidenum">
              <a:rPr lang="en-AU" smtClean="0"/>
              <a:t>‹#›</a:t>
            </a:fld>
            <a:endParaRPr lang="en-AU"/>
          </a:p>
        </p:txBody>
      </p:sp>
      <p:pic>
        <p:nvPicPr>
          <p:cNvPr id="7" name="Picture 6" descr="A blue rectangles on a black background&#10;&#10;Description automatically generated">
            <a:extLst>
              <a:ext uri="{FF2B5EF4-FFF2-40B4-BE49-F238E27FC236}">
                <a16:creationId xmlns:a16="http://schemas.microsoft.com/office/drawing/2014/main" id="{6610A1DE-4DB4-3F96-5913-EF584DC9B3F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7021"/>
          <a:stretch/>
        </p:blipFill>
        <p:spPr>
          <a:xfrm>
            <a:off x="0" y="0"/>
            <a:ext cx="7678454" cy="6858000"/>
          </a:xfrm>
          <a:prstGeom prst="rect">
            <a:avLst/>
          </a:prstGeom>
        </p:spPr>
      </p:pic>
    </p:spTree>
    <p:extLst>
      <p:ext uri="{BB962C8B-B14F-4D97-AF65-F5344CB8AC3E}">
        <p14:creationId xmlns:p14="http://schemas.microsoft.com/office/powerpoint/2010/main" val="3273166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Thank you - No Text">
    <p:spTree>
      <p:nvGrpSpPr>
        <p:cNvPr id="1" name=""/>
        <p:cNvGrpSpPr/>
        <p:nvPr/>
      </p:nvGrpSpPr>
      <p:grpSpPr>
        <a:xfrm>
          <a:off x="0" y="0"/>
          <a:ext cx="0" cy="0"/>
          <a:chOff x="0" y="0"/>
          <a:chExt cx="0" cy="0"/>
        </a:xfrm>
      </p:grpSpPr>
      <p:pic>
        <p:nvPicPr>
          <p:cNvPr id="6" name="Picture 5" descr="A blue and green rectangle with yellow lines&#10;&#10;Description automatically generated">
            <a:extLst>
              <a:ext uri="{FF2B5EF4-FFF2-40B4-BE49-F238E27FC236}">
                <a16:creationId xmlns:a16="http://schemas.microsoft.com/office/drawing/2014/main" id="{12D7F9AE-0F53-DCB6-E404-67FA3BC42C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2839538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White - No Text V1">
    <p:bg>
      <p:bgRef idx="1001">
        <a:schemeClr val="bg1"/>
      </p:bgRef>
    </p:bg>
    <p:spTree>
      <p:nvGrpSpPr>
        <p:cNvPr id="1" name=""/>
        <p:cNvGrpSpPr/>
        <p:nvPr/>
      </p:nvGrpSpPr>
      <p:grpSpPr>
        <a:xfrm>
          <a:off x="0" y="0"/>
          <a:ext cx="0" cy="0"/>
          <a:chOff x="0" y="0"/>
          <a:chExt cx="0" cy="0"/>
        </a:xfrm>
      </p:grpSpPr>
      <p:pic>
        <p:nvPicPr>
          <p:cNvPr id="6" name="Picture 5" descr="A green rectangle with a yellow background&#10;&#10;Description automatically generated with medium confidence">
            <a:extLst>
              <a:ext uri="{FF2B5EF4-FFF2-40B4-BE49-F238E27FC236}">
                <a16:creationId xmlns:a16="http://schemas.microsoft.com/office/drawing/2014/main" id="{757D7F58-8B8B-CF42-C818-A3DA90F2A3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3602355583"/>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905BA0D-0BF3-750A-14B7-FA3FDEEE4464}"/>
              </a:ext>
            </a:extLst>
          </p:cNvPr>
          <p:cNvSpPr>
            <a:spLocks noGrp="1"/>
          </p:cNvSpPr>
          <p:nvPr>
            <p:ph type="pic" sz="quarter" idx="10"/>
          </p:nvPr>
        </p:nvSpPr>
        <p:spPr>
          <a:xfrm>
            <a:off x="739083" y="2152996"/>
            <a:ext cx="2012429" cy="2012429"/>
          </a:xfrm>
        </p:spPr>
        <p:txBody>
          <a:bodyPr/>
          <a:lstStyle/>
          <a:p>
            <a:endParaRPr lang="en-AU"/>
          </a:p>
        </p:txBody>
      </p:sp>
      <p:sp>
        <p:nvSpPr>
          <p:cNvPr id="9" name="Picture Placeholder 7">
            <a:extLst>
              <a:ext uri="{FF2B5EF4-FFF2-40B4-BE49-F238E27FC236}">
                <a16:creationId xmlns:a16="http://schemas.microsoft.com/office/drawing/2014/main" id="{AAD13C23-118B-1EF1-5700-605E146C306D}"/>
              </a:ext>
            </a:extLst>
          </p:cNvPr>
          <p:cNvSpPr>
            <a:spLocks noGrp="1"/>
          </p:cNvSpPr>
          <p:nvPr>
            <p:ph type="pic" sz="quarter" idx="11"/>
          </p:nvPr>
        </p:nvSpPr>
        <p:spPr>
          <a:xfrm>
            <a:off x="741854" y="4416829"/>
            <a:ext cx="2012429" cy="2012429"/>
          </a:xfrm>
        </p:spPr>
        <p:txBody>
          <a:bodyPr/>
          <a:lstStyle/>
          <a:p>
            <a:endParaRPr lang="en-AU"/>
          </a:p>
        </p:txBody>
      </p:sp>
      <p:sp>
        <p:nvSpPr>
          <p:cNvPr id="10" name="Picture Placeholder 7">
            <a:extLst>
              <a:ext uri="{FF2B5EF4-FFF2-40B4-BE49-F238E27FC236}">
                <a16:creationId xmlns:a16="http://schemas.microsoft.com/office/drawing/2014/main" id="{28973BFF-9366-7FB0-98D7-35561ECE964A}"/>
              </a:ext>
            </a:extLst>
          </p:cNvPr>
          <p:cNvSpPr>
            <a:spLocks noGrp="1"/>
          </p:cNvSpPr>
          <p:nvPr>
            <p:ph type="pic" sz="quarter" idx="12"/>
          </p:nvPr>
        </p:nvSpPr>
        <p:spPr>
          <a:xfrm>
            <a:off x="5380355" y="2155766"/>
            <a:ext cx="2012429" cy="2012429"/>
          </a:xfrm>
        </p:spPr>
        <p:txBody>
          <a:bodyPr/>
          <a:lstStyle/>
          <a:p>
            <a:endParaRPr lang="en-AU"/>
          </a:p>
        </p:txBody>
      </p:sp>
      <p:sp>
        <p:nvSpPr>
          <p:cNvPr id="11" name="Picture Placeholder 7">
            <a:extLst>
              <a:ext uri="{FF2B5EF4-FFF2-40B4-BE49-F238E27FC236}">
                <a16:creationId xmlns:a16="http://schemas.microsoft.com/office/drawing/2014/main" id="{6809B413-BC3B-83E6-5C6C-5D61D16E4C07}"/>
              </a:ext>
            </a:extLst>
          </p:cNvPr>
          <p:cNvSpPr>
            <a:spLocks noGrp="1"/>
          </p:cNvSpPr>
          <p:nvPr>
            <p:ph type="pic" sz="quarter" idx="13"/>
          </p:nvPr>
        </p:nvSpPr>
        <p:spPr>
          <a:xfrm>
            <a:off x="5388668" y="4450080"/>
            <a:ext cx="2012429" cy="2012429"/>
          </a:xfrm>
        </p:spPr>
        <p:txBody>
          <a:bodyPr/>
          <a:lstStyle/>
          <a:p>
            <a:endParaRPr lang="en-AU"/>
          </a:p>
        </p:txBody>
      </p:sp>
    </p:spTree>
    <p:extLst>
      <p:ext uri="{BB962C8B-B14F-4D97-AF65-F5344CB8AC3E}">
        <p14:creationId xmlns:p14="http://schemas.microsoft.com/office/powerpoint/2010/main" val="3831271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5_White - No Text V1">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1091279"/>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White - No Text V1">
    <p:bg>
      <p:bgRef idx="1001">
        <a:schemeClr val="bg1"/>
      </p:bgRef>
    </p:bg>
    <p:spTree>
      <p:nvGrpSpPr>
        <p:cNvPr id="1" name=""/>
        <p:cNvGrpSpPr/>
        <p:nvPr/>
      </p:nvGrpSpPr>
      <p:grpSpPr>
        <a:xfrm>
          <a:off x="0" y="0"/>
          <a:ext cx="0" cy="0"/>
          <a:chOff x="0" y="0"/>
          <a:chExt cx="0" cy="0"/>
        </a:xfrm>
      </p:grpSpPr>
      <p:pic>
        <p:nvPicPr>
          <p:cNvPr id="6" name="Picture 5" descr="A green rectangle with a yellow background&#10;&#10;Description automatically generated with medium confidence">
            <a:extLst>
              <a:ext uri="{FF2B5EF4-FFF2-40B4-BE49-F238E27FC236}">
                <a16:creationId xmlns:a16="http://schemas.microsoft.com/office/drawing/2014/main" id="{757D7F58-8B8B-CF42-C818-A3DA90F2A3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pic>
        <p:nvPicPr>
          <p:cNvPr id="2" name="Graphic 1">
            <a:extLst>
              <a:ext uri="{FF2B5EF4-FFF2-40B4-BE49-F238E27FC236}">
                <a16:creationId xmlns:a16="http://schemas.microsoft.com/office/drawing/2014/main" id="{77059753-3A00-7A5E-F499-03103E1681E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0" y="0"/>
            <a:ext cx="12192000" cy="2061751"/>
          </a:xfrm>
          <a:prstGeom prst="rect">
            <a:avLst/>
          </a:prstGeom>
        </p:spPr>
      </p:pic>
    </p:spTree>
    <p:extLst>
      <p:ext uri="{BB962C8B-B14F-4D97-AF65-F5344CB8AC3E}">
        <p14:creationId xmlns:p14="http://schemas.microsoft.com/office/powerpoint/2010/main" val="243567453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7E0333F8-DE39-0AB9-E846-279A473764B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3821"/>
          <a:stretch/>
        </p:blipFill>
        <p:spPr>
          <a:xfrm>
            <a:off x="0" y="1"/>
            <a:ext cx="12192000" cy="2352034"/>
          </a:xfrm>
          <a:prstGeom prst="rect">
            <a:avLst/>
          </a:prstGeom>
        </p:spPr>
      </p:pic>
    </p:spTree>
    <p:extLst>
      <p:ext uri="{BB962C8B-B14F-4D97-AF65-F5344CB8AC3E}">
        <p14:creationId xmlns:p14="http://schemas.microsoft.com/office/powerpoint/2010/main" val="3225148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2BB9922F-1E05-B57D-66B9-ED1D5C54DED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2061751"/>
          </a:xfrm>
          <a:prstGeom prst="rect">
            <a:avLst/>
          </a:prstGeom>
        </p:spPr>
      </p:pic>
    </p:spTree>
    <p:extLst>
      <p:ext uri="{BB962C8B-B14F-4D97-AF65-F5344CB8AC3E}">
        <p14:creationId xmlns:p14="http://schemas.microsoft.com/office/powerpoint/2010/main" val="214632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1A252-553C-45C0-A216-5AABDBD3A84E}" type="datetimeFigureOut">
              <a:rPr lang="en-AU" smtClean="0"/>
              <a:t>16/02/2026</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F7D56B-E1A8-42E1-84B9-2207531B5FCC}" type="slidenum">
              <a:rPr lang="en-AU" smtClean="0"/>
              <a:t>‹#›</a:t>
            </a:fld>
            <a:endParaRPr lang="en-AU"/>
          </a:p>
        </p:txBody>
      </p:sp>
    </p:spTree>
    <p:extLst>
      <p:ext uri="{BB962C8B-B14F-4D97-AF65-F5344CB8AC3E}">
        <p14:creationId xmlns:p14="http://schemas.microsoft.com/office/powerpoint/2010/main" val="30514658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4" r:id="rId5"/>
    <p:sldLayoutId id="2147483665" r:id="rId6"/>
    <p:sldLayoutId id="2147483666" r:id="rId7"/>
    <p:sldLayoutId id="2147483667" r:id="rId8"/>
    <p:sldLayoutId id="2147483668" r:id="rId9"/>
    <p:sldLayoutId id="2147483669" r:id="rId10"/>
    <p:sldLayoutId id="2147483670" r:id="rId11"/>
    <p:sldLayoutId id="2147483671" r:id="rId12"/>
    <p:sldLayoutId id="2147483675" r:id="rId13"/>
    <p:sldLayoutId id="2147483672" r:id="rId14"/>
    <p:sldLayoutId id="214748367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17_7B29F3D1.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8/10/relationships/comments" Target="../comments/modernComment_118_5224D51E.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8/10/relationships/comments" Target="../comments/modernComment_106_2523928E.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microsoft.com/office/2018/10/relationships/comments" Target="../comments/modernComment_11B_482BA4F8.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07CBA7-B3CC-2532-31C3-05A358B56C8C}"/>
              </a:ext>
            </a:extLst>
          </p:cNvPr>
          <p:cNvSpPr>
            <a:spLocks noGrp="1"/>
          </p:cNvSpPr>
          <p:nvPr>
            <p:ph type="body" sz="quarter" idx="10"/>
          </p:nvPr>
        </p:nvSpPr>
        <p:spPr/>
        <p:txBody>
          <a:bodyPr>
            <a:noAutofit/>
          </a:bodyPr>
          <a:lstStyle/>
          <a:p>
            <a:r>
              <a:rPr lang="en-AU" dirty="0"/>
              <a:t>[ Insert School Name Here ]</a:t>
            </a:r>
          </a:p>
        </p:txBody>
      </p:sp>
    </p:spTree>
    <p:extLst>
      <p:ext uri="{BB962C8B-B14F-4D97-AF65-F5344CB8AC3E}">
        <p14:creationId xmlns:p14="http://schemas.microsoft.com/office/powerpoint/2010/main" val="876701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24E6CF7C-3108-0B6C-44B6-70DDF10F3D8C}"/>
              </a:ext>
            </a:extLst>
          </p:cNvPr>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a:stretch/>
        </p:blipFill>
        <p:spPr/>
      </p:pic>
      <p:sp>
        <p:nvSpPr>
          <p:cNvPr id="7" name="Picture Placeholder 6">
            <a:extLst>
              <a:ext uri="{FF2B5EF4-FFF2-40B4-BE49-F238E27FC236}">
                <a16:creationId xmlns:a16="http://schemas.microsoft.com/office/drawing/2014/main" id="{98B36CFD-351B-8816-1DEC-D83CC5FBC671}"/>
              </a:ext>
            </a:extLst>
          </p:cNvPr>
          <p:cNvSpPr>
            <a:spLocks noGrp="1"/>
          </p:cNvSpPr>
          <p:nvPr>
            <p:ph type="pic" sz="quarter" idx="11"/>
          </p:nvPr>
        </p:nvSpPr>
        <p:spPr/>
      </p:sp>
      <p:pic>
        <p:nvPicPr>
          <p:cNvPr id="3" name="Picture Placeholder 2">
            <a:extLst>
              <a:ext uri="{FF2B5EF4-FFF2-40B4-BE49-F238E27FC236}">
                <a16:creationId xmlns:a16="http://schemas.microsoft.com/office/drawing/2014/main" id="{0EEF5859-96B5-40FB-72B5-5E503640661A}"/>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a:stretch/>
        </p:blipFill>
        <p:spPr/>
      </p:pic>
      <p:sp>
        <p:nvSpPr>
          <p:cNvPr id="9" name="Picture Placeholder 8">
            <a:extLst>
              <a:ext uri="{FF2B5EF4-FFF2-40B4-BE49-F238E27FC236}">
                <a16:creationId xmlns:a16="http://schemas.microsoft.com/office/drawing/2014/main" id="{4670224A-7DAE-A820-14A2-5C002607DF80}"/>
              </a:ext>
            </a:extLst>
          </p:cNvPr>
          <p:cNvSpPr>
            <a:spLocks noGrp="1"/>
          </p:cNvSpPr>
          <p:nvPr>
            <p:ph type="pic" sz="quarter" idx="13"/>
          </p:nvPr>
        </p:nvSpPr>
        <p:spPr/>
      </p:sp>
      <p:sp>
        <p:nvSpPr>
          <p:cNvPr id="10" name="TextBox 9">
            <a:extLst>
              <a:ext uri="{FF2B5EF4-FFF2-40B4-BE49-F238E27FC236}">
                <a16:creationId xmlns:a16="http://schemas.microsoft.com/office/drawing/2014/main" id="{BBC24A5F-7993-71DD-EE01-9F71AABEE96A}"/>
              </a:ext>
            </a:extLst>
          </p:cNvPr>
          <p:cNvSpPr txBox="1"/>
          <p:nvPr/>
        </p:nvSpPr>
        <p:spPr>
          <a:xfrm>
            <a:off x="2892136" y="2514600"/>
            <a:ext cx="2531202" cy="602719"/>
          </a:xfrm>
          <a:prstGeom prst="rect">
            <a:avLst/>
          </a:prstGeom>
          <a:noFill/>
        </p:spPr>
        <p:txBody>
          <a:bodyPr wrap="square">
            <a:noAutofit/>
          </a:bodyPr>
          <a:lstStyle/>
          <a:p>
            <a:pPr>
              <a:lnSpc>
                <a:spcPts val="2200"/>
              </a:lnSpc>
            </a:pPr>
            <a:r>
              <a:rPr lang="en-AU" b="1" dirty="0">
                <a:solidFill>
                  <a:schemeClr val="tx2"/>
                </a:solidFill>
                <a:latin typeface="Arial Black" panose="020B0A04020102020204" pitchFamily="34" charset="0"/>
                <a:cs typeface="Arial" panose="020B0604020202020204" pitchFamily="34" charset="0"/>
              </a:rPr>
              <a:t>PERSON 1 NAME</a:t>
            </a:r>
            <a:br>
              <a:rPr lang="en-AU" b="1" dirty="0">
                <a:solidFill>
                  <a:schemeClr val="tx2"/>
                </a:solidFill>
                <a:latin typeface="Arial Black" panose="020B0A04020102020204" pitchFamily="34" charset="0"/>
                <a:cs typeface="Arial" panose="020B0604020202020204" pitchFamily="34" charset="0"/>
              </a:rPr>
            </a:br>
            <a:r>
              <a:rPr lang="en-AU" b="1" dirty="0">
                <a:solidFill>
                  <a:schemeClr val="tx2"/>
                </a:solidFill>
                <a:latin typeface="Arial Black" panose="020B0A04020102020204" pitchFamily="34" charset="0"/>
                <a:cs typeface="Arial" panose="020B0604020202020204" pitchFamily="34" charset="0"/>
              </a:rPr>
              <a:t>GOES HERE</a:t>
            </a:r>
            <a:endParaRPr lang="en-AU" dirty="0">
              <a:solidFill>
                <a:schemeClr val="tx2"/>
              </a:solidFill>
              <a:latin typeface="Arial Black" panose="020B0A040201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2187126E-8668-AFAF-E452-ACEEFC4A1A33}"/>
              </a:ext>
            </a:extLst>
          </p:cNvPr>
          <p:cNvSpPr txBox="1"/>
          <p:nvPr/>
        </p:nvSpPr>
        <p:spPr>
          <a:xfrm>
            <a:off x="2894908" y="3157451"/>
            <a:ext cx="2004060" cy="602719"/>
          </a:xfrm>
          <a:prstGeom prst="rect">
            <a:avLst/>
          </a:prstGeom>
          <a:noFill/>
        </p:spPr>
        <p:txBody>
          <a:bodyPr wrap="square">
            <a:noAutofit/>
          </a:bodyPr>
          <a:lstStyle/>
          <a:p>
            <a:r>
              <a:rPr lang="en-AU" sz="1600" i="0" u="none" strike="noStrike" dirty="0">
                <a:solidFill>
                  <a:schemeClr val="tx2"/>
                </a:solidFill>
                <a:effectLst/>
                <a:latin typeface="Arial" panose="020B0604020202020204" pitchFamily="34" charset="0"/>
                <a:cs typeface="Arial" panose="020B0604020202020204" pitchFamily="34" charset="0"/>
              </a:rPr>
              <a:t>Description of how they're taking part</a:t>
            </a:r>
            <a:endParaRPr lang="en-AU" sz="1600" dirty="0">
              <a:solidFill>
                <a:schemeClr val="tx2"/>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DAD6166F-B9AA-4005-1629-7DB7C176E36D}"/>
              </a:ext>
            </a:extLst>
          </p:cNvPr>
          <p:cNvSpPr txBox="1"/>
          <p:nvPr/>
        </p:nvSpPr>
        <p:spPr>
          <a:xfrm>
            <a:off x="2886594" y="4711931"/>
            <a:ext cx="2295006" cy="602719"/>
          </a:xfrm>
          <a:prstGeom prst="rect">
            <a:avLst/>
          </a:prstGeom>
          <a:noFill/>
        </p:spPr>
        <p:txBody>
          <a:bodyPr wrap="square">
            <a:noAutofit/>
          </a:bodyPr>
          <a:lstStyle/>
          <a:p>
            <a:pPr>
              <a:lnSpc>
                <a:spcPts val="2200"/>
              </a:lnSpc>
            </a:pPr>
            <a:r>
              <a:rPr lang="en-AU" b="1" dirty="0">
                <a:solidFill>
                  <a:schemeClr val="tx2"/>
                </a:solidFill>
                <a:latin typeface="Arial Black" panose="020B0A04020102020204" pitchFamily="34" charset="0"/>
                <a:cs typeface="Arial" panose="020B0604020202020204" pitchFamily="34" charset="0"/>
              </a:rPr>
              <a:t>PERSON 3 NAME</a:t>
            </a:r>
            <a:br>
              <a:rPr lang="en-AU" b="1" dirty="0">
                <a:solidFill>
                  <a:schemeClr val="tx2"/>
                </a:solidFill>
                <a:latin typeface="Arial Black" panose="020B0A04020102020204" pitchFamily="34" charset="0"/>
                <a:cs typeface="Arial" panose="020B0604020202020204" pitchFamily="34" charset="0"/>
              </a:rPr>
            </a:br>
            <a:r>
              <a:rPr lang="en-AU" b="1" dirty="0">
                <a:solidFill>
                  <a:schemeClr val="tx2"/>
                </a:solidFill>
                <a:latin typeface="Arial Black" panose="020B0A04020102020204" pitchFamily="34" charset="0"/>
                <a:cs typeface="Arial" panose="020B0604020202020204" pitchFamily="34" charset="0"/>
              </a:rPr>
              <a:t>GOES HERE</a:t>
            </a:r>
            <a:endParaRPr lang="en-AU" dirty="0">
              <a:solidFill>
                <a:schemeClr val="tx2"/>
              </a:solidFill>
              <a:latin typeface="Arial Black" panose="020B0A040201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29E5A85-C71B-F514-4961-5B55701E76B3}"/>
              </a:ext>
            </a:extLst>
          </p:cNvPr>
          <p:cNvSpPr txBox="1"/>
          <p:nvPr/>
        </p:nvSpPr>
        <p:spPr>
          <a:xfrm>
            <a:off x="2889366" y="5354782"/>
            <a:ext cx="2004060" cy="602719"/>
          </a:xfrm>
          <a:prstGeom prst="rect">
            <a:avLst/>
          </a:prstGeom>
          <a:noFill/>
        </p:spPr>
        <p:txBody>
          <a:bodyPr wrap="square">
            <a:noAutofit/>
          </a:bodyPr>
          <a:lstStyle/>
          <a:p>
            <a:r>
              <a:rPr lang="en-AU" sz="1600" i="0" u="none" strike="noStrike" dirty="0">
                <a:solidFill>
                  <a:schemeClr val="tx2"/>
                </a:solidFill>
                <a:effectLst/>
                <a:latin typeface="Arial" panose="020B0604020202020204" pitchFamily="34" charset="0"/>
                <a:cs typeface="Arial" panose="020B0604020202020204" pitchFamily="34" charset="0"/>
              </a:rPr>
              <a:t>Description of how they're taking part</a:t>
            </a:r>
            <a:endParaRPr lang="en-AU" sz="1600" dirty="0">
              <a:solidFill>
                <a:schemeClr val="tx2"/>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2C31E7A7-53FE-0BD8-1D51-E3F824F980EF}"/>
              </a:ext>
            </a:extLst>
          </p:cNvPr>
          <p:cNvSpPr txBox="1"/>
          <p:nvPr/>
        </p:nvSpPr>
        <p:spPr>
          <a:xfrm>
            <a:off x="7624849" y="2492433"/>
            <a:ext cx="2307427" cy="602719"/>
          </a:xfrm>
          <a:prstGeom prst="rect">
            <a:avLst/>
          </a:prstGeom>
          <a:noFill/>
        </p:spPr>
        <p:txBody>
          <a:bodyPr wrap="square">
            <a:noAutofit/>
          </a:bodyPr>
          <a:lstStyle/>
          <a:p>
            <a:pPr>
              <a:lnSpc>
                <a:spcPts val="2200"/>
              </a:lnSpc>
            </a:pPr>
            <a:r>
              <a:rPr lang="en-AU" b="1" dirty="0">
                <a:solidFill>
                  <a:schemeClr val="tx2"/>
                </a:solidFill>
                <a:latin typeface="Arial Black" panose="020B0A04020102020204" pitchFamily="34" charset="0"/>
                <a:cs typeface="Arial" panose="020B0604020202020204" pitchFamily="34" charset="0"/>
              </a:rPr>
              <a:t>PERSON 2 NAME</a:t>
            </a:r>
            <a:br>
              <a:rPr lang="en-AU" b="1" dirty="0">
                <a:solidFill>
                  <a:schemeClr val="tx2"/>
                </a:solidFill>
                <a:latin typeface="Arial Black" panose="020B0A04020102020204" pitchFamily="34" charset="0"/>
                <a:cs typeface="Arial" panose="020B0604020202020204" pitchFamily="34" charset="0"/>
              </a:rPr>
            </a:br>
            <a:r>
              <a:rPr lang="en-AU" b="1" dirty="0">
                <a:solidFill>
                  <a:schemeClr val="tx2"/>
                </a:solidFill>
                <a:latin typeface="Arial Black" panose="020B0A04020102020204" pitchFamily="34" charset="0"/>
                <a:cs typeface="Arial" panose="020B0604020202020204" pitchFamily="34" charset="0"/>
              </a:rPr>
              <a:t>GOES HERE</a:t>
            </a:r>
            <a:endParaRPr lang="en-AU" dirty="0">
              <a:solidFill>
                <a:schemeClr val="tx2"/>
              </a:solidFill>
              <a:latin typeface="Arial Black" panose="020B0A040201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E4F907DC-4015-9DCF-530B-B3B41A78C52E}"/>
              </a:ext>
            </a:extLst>
          </p:cNvPr>
          <p:cNvSpPr txBox="1"/>
          <p:nvPr/>
        </p:nvSpPr>
        <p:spPr>
          <a:xfrm>
            <a:off x="7627621" y="3135284"/>
            <a:ext cx="2004060" cy="602719"/>
          </a:xfrm>
          <a:prstGeom prst="rect">
            <a:avLst/>
          </a:prstGeom>
          <a:noFill/>
        </p:spPr>
        <p:txBody>
          <a:bodyPr wrap="square">
            <a:noAutofit/>
          </a:bodyPr>
          <a:lstStyle/>
          <a:p>
            <a:r>
              <a:rPr lang="en-AU" sz="1600" i="0" u="none" strike="noStrike">
                <a:solidFill>
                  <a:schemeClr val="tx2"/>
                </a:solidFill>
                <a:effectLst/>
                <a:latin typeface="Arial" panose="020B0604020202020204" pitchFamily="34" charset="0"/>
                <a:cs typeface="Arial" panose="020B0604020202020204" pitchFamily="34" charset="0"/>
              </a:rPr>
              <a:t>Description of how they're taking part</a:t>
            </a:r>
            <a:endParaRPr lang="en-AU" sz="1600">
              <a:solidFill>
                <a:schemeClr val="tx2"/>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6A28FFD-B4F3-39A5-C39D-23B3E022EC8D}"/>
              </a:ext>
            </a:extLst>
          </p:cNvPr>
          <p:cNvSpPr txBox="1"/>
          <p:nvPr/>
        </p:nvSpPr>
        <p:spPr>
          <a:xfrm>
            <a:off x="7583286" y="4736870"/>
            <a:ext cx="2338480" cy="602719"/>
          </a:xfrm>
          <a:prstGeom prst="rect">
            <a:avLst/>
          </a:prstGeom>
          <a:noFill/>
        </p:spPr>
        <p:txBody>
          <a:bodyPr wrap="square">
            <a:noAutofit/>
          </a:bodyPr>
          <a:lstStyle/>
          <a:p>
            <a:pPr>
              <a:lnSpc>
                <a:spcPts val="2200"/>
              </a:lnSpc>
            </a:pPr>
            <a:r>
              <a:rPr lang="en-AU" b="1" dirty="0">
                <a:solidFill>
                  <a:schemeClr val="tx2"/>
                </a:solidFill>
                <a:latin typeface="Arial Black" panose="020B0A04020102020204" pitchFamily="34" charset="0"/>
                <a:cs typeface="Arial" panose="020B0604020202020204" pitchFamily="34" charset="0"/>
              </a:rPr>
              <a:t>PERSON 4 NAME</a:t>
            </a:r>
            <a:br>
              <a:rPr lang="en-AU" b="1" dirty="0">
                <a:solidFill>
                  <a:schemeClr val="tx2"/>
                </a:solidFill>
                <a:latin typeface="Arial Black" panose="020B0A04020102020204" pitchFamily="34" charset="0"/>
                <a:cs typeface="Arial" panose="020B0604020202020204" pitchFamily="34" charset="0"/>
              </a:rPr>
            </a:br>
            <a:r>
              <a:rPr lang="en-AU" b="1" dirty="0">
                <a:solidFill>
                  <a:schemeClr val="tx2"/>
                </a:solidFill>
                <a:latin typeface="Arial Black" panose="020B0A04020102020204" pitchFamily="34" charset="0"/>
                <a:cs typeface="Arial" panose="020B0604020202020204" pitchFamily="34" charset="0"/>
              </a:rPr>
              <a:t>GOES HERE</a:t>
            </a:r>
            <a:endParaRPr lang="en-AU" dirty="0">
              <a:solidFill>
                <a:schemeClr val="tx2"/>
              </a:solidFill>
              <a:latin typeface="Arial Black" panose="020B0A040201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F1F7AF1A-3429-20D9-D7AC-757E66EEE82F}"/>
              </a:ext>
            </a:extLst>
          </p:cNvPr>
          <p:cNvSpPr txBox="1"/>
          <p:nvPr/>
        </p:nvSpPr>
        <p:spPr>
          <a:xfrm>
            <a:off x="7586058" y="5379721"/>
            <a:ext cx="2004060" cy="602719"/>
          </a:xfrm>
          <a:prstGeom prst="rect">
            <a:avLst/>
          </a:prstGeom>
          <a:noFill/>
        </p:spPr>
        <p:txBody>
          <a:bodyPr wrap="square">
            <a:noAutofit/>
          </a:bodyPr>
          <a:lstStyle/>
          <a:p>
            <a:r>
              <a:rPr lang="en-AU" sz="1600" i="0" u="none" strike="noStrike">
                <a:solidFill>
                  <a:schemeClr val="tx2"/>
                </a:solidFill>
                <a:effectLst/>
                <a:latin typeface="Arial" panose="020B0604020202020204" pitchFamily="34" charset="0"/>
                <a:cs typeface="Arial" panose="020B0604020202020204" pitchFamily="34" charset="0"/>
              </a:rPr>
              <a:t>Description of how they're taking part</a:t>
            </a:r>
            <a:endParaRPr lang="en-AU" sz="160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6346961"/>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49D1C7-D026-5867-E7C3-ABCCB48DDC1A}"/>
              </a:ext>
            </a:extLst>
          </p:cNvPr>
          <p:cNvSpPr txBox="1"/>
          <p:nvPr/>
        </p:nvSpPr>
        <p:spPr>
          <a:xfrm>
            <a:off x="824052" y="931569"/>
            <a:ext cx="6932581" cy="631455"/>
          </a:xfrm>
          <a:prstGeom prst="rect">
            <a:avLst/>
          </a:prstGeom>
          <a:noFill/>
        </p:spPr>
        <p:txBody>
          <a:bodyPr wrap="square" rtlCol="0">
            <a:spAutoFit/>
          </a:bodyPr>
          <a:lstStyle/>
          <a:p>
            <a:pPr>
              <a:lnSpc>
                <a:spcPts val="4200"/>
              </a:lnSpc>
            </a:pPr>
            <a:r>
              <a:rPr lang="en-AU" sz="4000" b="1" i="0" u="none" strike="noStrike" spc="-150" dirty="0">
                <a:solidFill>
                  <a:srgbClr val="001489"/>
                </a:solidFill>
                <a:effectLst/>
                <a:latin typeface="Arial Black" panose="020B0A04020102020204" pitchFamily="34" charset="0"/>
                <a:cs typeface="Arial" panose="020B0604020202020204" pitchFamily="34" charset="0"/>
              </a:rPr>
              <a:t>PLACEHOLDER HEADING</a:t>
            </a:r>
            <a:endParaRPr lang="en-AU" sz="4000" b="1" spc="-150" dirty="0">
              <a:solidFill>
                <a:srgbClr val="001489"/>
              </a:solidFill>
              <a:latin typeface="Arial Black" panose="020B0A040201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D987A06A-C056-920D-831C-0478CC0EB065}"/>
              </a:ext>
            </a:extLst>
          </p:cNvPr>
          <p:cNvSpPr txBox="1">
            <a:spLocks/>
          </p:cNvSpPr>
          <p:nvPr/>
        </p:nvSpPr>
        <p:spPr>
          <a:xfrm>
            <a:off x="824053" y="2071068"/>
            <a:ext cx="6050083" cy="33837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fontAlgn="base">
              <a:buClr>
                <a:srgbClr val="001489"/>
              </a:buClr>
              <a:buFont typeface="Wingdings" panose="05000000000000000000" pitchFamily="2" charset="2"/>
              <a:buChar char="§"/>
            </a:pPr>
            <a:r>
              <a:rPr lang="en-US" sz="2000" b="1" i="0" u="none" strike="noStrike" dirty="0">
                <a:solidFill>
                  <a:srgbClr val="001489"/>
                </a:solidFill>
                <a:effectLst/>
                <a:latin typeface="Arial" panose="020B0604020202020204" pitchFamily="34" charset="0"/>
                <a:cs typeface="Arial" panose="020B0604020202020204" pitchFamily="34" charset="0"/>
              </a:rPr>
              <a:t>Insert copy here - </a:t>
            </a:r>
            <a:r>
              <a:rPr lang="en-US" sz="2000" i="0" u="none" strike="noStrike" dirty="0">
                <a:solidFill>
                  <a:srgbClr val="001489"/>
                </a:solidFill>
                <a:effectLst/>
                <a:latin typeface="Arial" panose="020B0604020202020204" pitchFamily="34" charset="0"/>
                <a:cs typeface="Arial" panose="020B0604020202020204" pitchFamily="34" charset="0"/>
              </a:rPr>
              <a:t>Lorem ipsum dolor sit </a:t>
            </a:r>
            <a:r>
              <a:rPr lang="en-US" sz="2000" i="0" u="none" strike="noStrike" dirty="0" err="1">
                <a:solidFill>
                  <a:srgbClr val="001489"/>
                </a:solidFill>
                <a:effectLst/>
                <a:latin typeface="Arial" panose="020B0604020202020204" pitchFamily="34" charset="0"/>
                <a:cs typeface="Arial" panose="020B0604020202020204" pitchFamily="34" charset="0"/>
              </a:rPr>
              <a:t>amet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consectetur</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adipiscing</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elit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Nullam</a:t>
            </a:r>
            <a:r>
              <a:rPr lang="en-US" sz="2000" i="0" u="none" strike="noStrike" dirty="0">
                <a:solidFill>
                  <a:srgbClr val="001489"/>
                </a:solidFill>
                <a:effectLst/>
                <a:latin typeface="Arial" panose="020B0604020202020204" pitchFamily="34" charset="0"/>
                <a:cs typeface="Arial" panose="020B0604020202020204" pitchFamily="34" charset="0"/>
              </a:rPr>
              <a:t> id ante </a:t>
            </a:r>
            <a:r>
              <a:rPr lang="en-US" sz="2000" i="0" u="none" strike="noStrike" dirty="0" err="1">
                <a:solidFill>
                  <a:srgbClr val="001489"/>
                </a:solidFill>
                <a:effectLst/>
                <a:latin typeface="Arial" panose="020B0604020202020204" pitchFamily="34" charset="0"/>
                <a:cs typeface="Arial" panose="020B0604020202020204" pitchFamily="34" charset="0"/>
              </a:rPr>
              <a:t>ut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arcu</a:t>
            </a:r>
            <a:r>
              <a:rPr lang="en-US" sz="2000" i="0" u="none" strike="noStrike" dirty="0">
                <a:solidFill>
                  <a:srgbClr val="001489"/>
                </a:solidFill>
                <a:effectLst/>
                <a:latin typeface="Arial" panose="020B0604020202020204" pitchFamily="34" charset="0"/>
                <a:cs typeface="Arial" panose="020B0604020202020204" pitchFamily="34" charset="0"/>
              </a:rPr>
              <a:t> porta </a:t>
            </a:r>
            <a:r>
              <a:rPr lang="en-US" sz="2000" i="0" u="none" strike="noStrike" dirty="0" err="1">
                <a:solidFill>
                  <a:srgbClr val="001489"/>
                </a:solidFill>
                <a:effectLst/>
                <a:latin typeface="Arial" panose="020B0604020202020204" pitchFamily="34" charset="0"/>
                <a:cs typeface="Arial" panose="020B0604020202020204" pitchFamily="34" charset="0"/>
              </a:rPr>
              <a:t>imperdiet</a:t>
            </a:r>
            <a:r>
              <a:rPr lang="en-US" sz="2000" i="0" u="none" strike="noStrike" dirty="0">
                <a:solidFill>
                  <a:srgbClr val="001489"/>
                </a:solidFill>
                <a:effectLst/>
                <a:latin typeface="Arial" panose="020B0604020202020204" pitchFamily="34" charset="0"/>
                <a:cs typeface="Arial" panose="020B0604020202020204" pitchFamily="34" charset="0"/>
              </a:rPr>
              <a:t> a vel ante. Donec </a:t>
            </a:r>
            <a:r>
              <a:rPr lang="en-US" sz="2000" i="0" u="none" strike="noStrike" dirty="0" err="1">
                <a:solidFill>
                  <a:srgbClr val="001489"/>
                </a:solidFill>
                <a:effectLst/>
                <a:latin typeface="Arial" panose="020B0604020202020204" pitchFamily="34" charset="0"/>
                <a:cs typeface="Arial" panose="020B0604020202020204" pitchFamily="34" charset="0"/>
              </a:rPr>
              <a:t>enim</a:t>
            </a:r>
            <a:r>
              <a:rPr lang="en-US" sz="2000" i="0" u="none" strike="noStrike" dirty="0">
                <a:solidFill>
                  <a:srgbClr val="001489"/>
                </a:solidFill>
                <a:effectLst/>
                <a:latin typeface="Arial" panose="020B0604020202020204" pitchFamily="34" charset="0"/>
                <a:cs typeface="Arial" panose="020B0604020202020204" pitchFamily="34" charset="0"/>
              </a:rPr>
              <a:t> magna, pharetra </a:t>
            </a:r>
            <a:r>
              <a:rPr lang="en-US" sz="2000" i="0" u="none" strike="noStrike" dirty="0" err="1">
                <a:solidFill>
                  <a:srgbClr val="001489"/>
                </a:solidFill>
                <a:effectLst/>
                <a:latin typeface="Arial" panose="020B0604020202020204" pitchFamily="34" charset="0"/>
                <a:cs typeface="Arial" panose="020B0604020202020204" pitchFamily="34" charset="0"/>
              </a:rPr>
              <a:t>eget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feugiat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facilisis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tristique</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eget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lectus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Suspendisse</a:t>
            </a:r>
            <a:r>
              <a:rPr lang="en-US" sz="2000" i="0" u="none" strike="noStrike" dirty="0">
                <a:solidFill>
                  <a:srgbClr val="001489"/>
                </a:solidFill>
                <a:effectLst/>
                <a:latin typeface="Arial" panose="020B0604020202020204" pitchFamily="34" charset="0"/>
                <a:cs typeface="Arial" panose="020B0604020202020204" pitchFamily="34" charset="0"/>
              </a:rPr>
              <a:t> gravida </a:t>
            </a:r>
            <a:r>
              <a:rPr lang="en-US" sz="2000" i="0" u="none" strike="noStrike" dirty="0" err="1">
                <a:solidFill>
                  <a:srgbClr val="001489"/>
                </a:solidFill>
                <a:effectLst/>
                <a:latin typeface="Arial" panose="020B0604020202020204" pitchFamily="34" charset="0"/>
                <a:cs typeface="Arial" panose="020B0604020202020204" pitchFamily="34" charset="0"/>
              </a:rPr>
              <a:t>blandit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purus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ut</a:t>
            </a:r>
            <a:r>
              <a:rPr lang="en-US" sz="2000" i="0" u="none" strike="noStrike" dirty="0">
                <a:solidFill>
                  <a:srgbClr val="001489"/>
                </a:solidFill>
                <a:effectLst/>
                <a:latin typeface="Arial" panose="020B0604020202020204" pitchFamily="34" charset="0"/>
                <a:cs typeface="Arial" panose="020B0604020202020204" pitchFamily="34" charset="0"/>
              </a:rPr>
              <a:t> porta.</a:t>
            </a:r>
          </a:p>
          <a:p>
            <a:pPr algn="l" rtl="0" fontAlgn="base">
              <a:buClr>
                <a:srgbClr val="001489"/>
              </a:buClr>
              <a:buFont typeface="Wingdings" panose="05000000000000000000" pitchFamily="2" charset="2"/>
              <a:buChar char="§"/>
            </a:pPr>
            <a:endParaRPr lang="en-US" sz="2000" dirty="0">
              <a:solidFill>
                <a:srgbClr val="001489"/>
              </a:solidFill>
              <a:latin typeface="Arial" panose="020B0604020202020204" pitchFamily="34" charset="0"/>
              <a:cs typeface="Arial" panose="020B0604020202020204" pitchFamily="34" charset="0"/>
            </a:endParaRPr>
          </a:p>
          <a:p>
            <a:pPr fontAlgn="base">
              <a:buClr>
                <a:srgbClr val="001489"/>
              </a:buClr>
              <a:buFont typeface="Wingdings" panose="05000000000000000000" pitchFamily="2" charset="2"/>
              <a:buChar char="§"/>
            </a:pPr>
            <a:r>
              <a:rPr lang="en-US" sz="2000" b="1" i="0" u="none" strike="noStrike" dirty="0">
                <a:solidFill>
                  <a:srgbClr val="001489"/>
                </a:solidFill>
                <a:effectLst/>
                <a:latin typeface="Arial" panose="020B0604020202020204" pitchFamily="34" charset="0"/>
                <a:cs typeface="Arial" panose="020B0604020202020204" pitchFamily="34" charset="0"/>
              </a:rPr>
              <a:t>Insert copy here - </a:t>
            </a:r>
            <a:r>
              <a:rPr lang="en-US" sz="2000" i="0" u="none" strike="noStrike" dirty="0">
                <a:solidFill>
                  <a:srgbClr val="001489"/>
                </a:solidFill>
                <a:effectLst/>
                <a:latin typeface="Arial" panose="020B0604020202020204" pitchFamily="34" charset="0"/>
                <a:cs typeface="Arial" panose="020B0604020202020204" pitchFamily="34" charset="0"/>
              </a:rPr>
              <a:t>Lorem ipsum dolor sit </a:t>
            </a:r>
            <a:r>
              <a:rPr lang="en-US" sz="2000" i="0" u="none" strike="noStrike" dirty="0" err="1">
                <a:solidFill>
                  <a:srgbClr val="001489"/>
                </a:solidFill>
                <a:effectLst/>
                <a:latin typeface="Arial" panose="020B0604020202020204" pitchFamily="34" charset="0"/>
                <a:cs typeface="Arial" panose="020B0604020202020204" pitchFamily="34" charset="0"/>
              </a:rPr>
              <a:t>amet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consectetur</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adipiscing</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elit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Nullam</a:t>
            </a:r>
            <a:r>
              <a:rPr lang="en-US" sz="2000" i="0" u="none" strike="noStrike" dirty="0">
                <a:solidFill>
                  <a:srgbClr val="001489"/>
                </a:solidFill>
                <a:effectLst/>
                <a:latin typeface="Arial" panose="020B0604020202020204" pitchFamily="34" charset="0"/>
                <a:cs typeface="Arial" panose="020B0604020202020204" pitchFamily="34" charset="0"/>
              </a:rPr>
              <a:t> id ante </a:t>
            </a:r>
            <a:r>
              <a:rPr lang="en-US" sz="2000" i="0" u="none" strike="noStrike" dirty="0" err="1">
                <a:solidFill>
                  <a:srgbClr val="001489"/>
                </a:solidFill>
                <a:effectLst/>
                <a:latin typeface="Arial" panose="020B0604020202020204" pitchFamily="34" charset="0"/>
                <a:cs typeface="Arial" panose="020B0604020202020204" pitchFamily="34" charset="0"/>
              </a:rPr>
              <a:t>ut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arcu</a:t>
            </a:r>
            <a:r>
              <a:rPr lang="en-US" sz="2000" i="0" u="none" strike="noStrike" dirty="0">
                <a:solidFill>
                  <a:srgbClr val="001489"/>
                </a:solidFill>
                <a:effectLst/>
                <a:latin typeface="Arial" panose="020B0604020202020204" pitchFamily="34" charset="0"/>
                <a:cs typeface="Arial" panose="020B0604020202020204" pitchFamily="34" charset="0"/>
              </a:rPr>
              <a:t> porta </a:t>
            </a:r>
            <a:r>
              <a:rPr lang="en-US" sz="2000" i="0" u="none" strike="noStrike" dirty="0" err="1">
                <a:solidFill>
                  <a:srgbClr val="001489"/>
                </a:solidFill>
                <a:effectLst/>
                <a:latin typeface="Arial" panose="020B0604020202020204" pitchFamily="34" charset="0"/>
                <a:cs typeface="Arial" panose="020B0604020202020204" pitchFamily="34" charset="0"/>
              </a:rPr>
              <a:t>imperdiet</a:t>
            </a:r>
            <a:r>
              <a:rPr lang="en-US" sz="2000" i="0" u="none" strike="noStrike" dirty="0">
                <a:solidFill>
                  <a:srgbClr val="001489"/>
                </a:solidFill>
                <a:effectLst/>
                <a:latin typeface="Arial" panose="020B0604020202020204" pitchFamily="34" charset="0"/>
                <a:cs typeface="Arial" panose="020B0604020202020204" pitchFamily="34" charset="0"/>
              </a:rPr>
              <a:t> a vel ante. Donec </a:t>
            </a:r>
            <a:r>
              <a:rPr lang="en-US" sz="2000" i="0" u="none" strike="noStrike" dirty="0" err="1">
                <a:solidFill>
                  <a:srgbClr val="001489"/>
                </a:solidFill>
                <a:effectLst/>
                <a:latin typeface="Arial" panose="020B0604020202020204" pitchFamily="34" charset="0"/>
                <a:cs typeface="Arial" panose="020B0604020202020204" pitchFamily="34" charset="0"/>
              </a:rPr>
              <a:t>enim</a:t>
            </a:r>
            <a:r>
              <a:rPr lang="en-US" sz="2000" i="0" u="none" strike="noStrike" dirty="0">
                <a:solidFill>
                  <a:srgbClr val="001489"/>
                </a:solidFill>
                <a:effectLst/>
                <a:latin typeface="Arial" panose="020B0604020202020204" pitchFamily="34" charset="0"/>
                <a:cs typeface="Arial" panose="020B0604020202020204" pitchFamily="34" charset="0"/>
              </a:rPr>
              <a:t> magna, pharetra </a:t>
            </a:r>
            <a:r>
              <a:rPr lang="en-US" sz="2000" i="0" u="none" strike="noStrike" dirty="0" err="1">
                <a:solidFill>
                  <a:srgbClr val="001489"/>
                </a:solidFill>
                <a:effectLst/>
                <a:latin typeface="Arial" panose="020B0604020202020204" pitchFamily="34" charset="0"/>
                <a:cs typeface="Arial" panose="020B0604020202020204" pitchFamily="34" charset="0"/>
              </a:rPr>
              <a:t>eget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feugiat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facilisis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tristique</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eget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lectus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Suspendisse</a:t>
            </a:r>
            <a:r>
              <a:rPr lang="en-US" sz="2000" i="0" u="none" strike="noStrike" dirty="0">
                <a:solidFill>
                  <a:srgbClr val="001489"/>
                </a:solidFill>
                <a:effectLst/>
                <a:latin typeface="Arial" panose="020B0604020202020204" pitchFamily="34" charset="0"/>
                <a:cs typeface="Arial" panose="020B0604020202020204" pitchFamily="34" charset="0"/>
              </a:rPr>
              <a:t> gravida </a:t>
            </a:r>
            <a:r>
              <a:rPr lang="en-US" sz="2000" i="0" u="none" strike="noStrike" dirty="0" err="1">
                <a:solidFill>
                  <a:srgbClr val="001489"/>
                </a:solidFill>
                <a:effectLst/>
                <a:latin typeface="Arial" panose="020B0604020202020204" pitchFamily="34" charset="0"/>
                <a:cs typeface="Arial" panose="020B0604020202020204" pitchFamily="34" charset="0"/>
              </a:rPr>
              <a:t>blandit</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purus</a:t>
            </a:r>
            <a:r>
              <a:rPr lang="en-US" sz="2000" i="0" u="none" strike="noStrike" dirty="0">
                <a:solidFill>
                  <a:srgbClr val="001489"/>
                </a:solidFill>
                <a:effectLst/>
                <a:latin typeface="Arial" panose="020B0604020202020204" pitchFamily="34" charset="0"/>
                <a:cs typeface="Arial" panose="020B0604020202020204" pitchFamily="34" charset="0"/>
              </a:rPr>
              <a:t> </a:t>
            </a:r>
            <a:r>
              <a:rPr lang="en-US" sz="2000" i="0" u="none" strike="noStrike" dirty="0" err="1">
                <a:solidFill>
                  <a:srgbClr val="001489"/>
                </a:solidFill>
                <a:effectLst/>
                <a:latin typeface="Arial" panose="020B0604020202020204" pitchFamily="34" charset="0"/>
                <a:cs typeface="Arial" panose="020B0604020202020204" pitchFamily="34" charset="0"/>
              </a:rPr>
              <a:t>ut</a:t>
            </a:r>
            <a:r>
              <a:rPr lang="en-US" sz="2000" i="0" u="none" strike="noStrike" dirty="0">
                <a:solidFill>
                  <a:srgbClr val="001489"/>
                </a:solidFill>
                <a:effectLst/>
                <a:latin typeface="Arial" panose="020B0604020202020204" pitchFamily="34" charset="0"/>
                <a:cs typeface="Arial" panose="020B0604020202020204" pitchFamily="34" charset="0"/>
              </a:rPr>
              <a:t> porta.</a:t>
            </a:r>
            <a:endParaRPr lang="en-US" sz="2000" i="0" dirty="0">
              <a:solidFill>
                <a:srgbClr val="001489"/>
              </a:solidFill>
              <a:effectLst/>
              <a:latin typeface="Arial" panose="020B0604020202020204" pitchFamily="34" charset="0"/>
              <a:cs typeface="Arial" panose="020B0604020202020204" pitchFamily="34" charset="0"/>
            </a:endParaRPr>
          </a:p>
          <a:p>
            <a:pPr marL="0" indent="0" algn="l" rtl="0" fontAlgn="base">
              <a:buClr>
                <a:srgbClr val="001489"/>
              </a:buClr>
              <a:buNone/>
            </a:pPr>
            <a:endParaRPr lang="en-US" sz="2000" i="0" dirty="0">
              <a:solidFill>
                <a:srgbClr val="001489"/>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9971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8069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8145566"/>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96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5044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088270"/>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81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0819832"/>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906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45AAA4-4B4B-400E-784D-8D1D7BF381A0}"/>
              </a:ext>
            </a:extLst>
          </p:cNvPr>
          <p:cNvSpPr txBox="1"/>
          <p:nvPr/>
        </p:nvSpPr>
        <p:spPr>
          <a:xfrm>
            <a:off x="2094688" y="2809977"/>
            <a:ext cx="3043351" cy="602719"/>
          </a:xfrm>
          <a:prstGeom prst="rect">
            <a:avLst/>
          </a:prstGeom>
          <a:noFill/>
        </p:spPr>
        <p:txBody>
          <a:bodyPr wrap="square">
            <a:noAutofit/>
          </a:bodyPr>
          <a:lstStyle/>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Our school's event date is </a:t>
            </a:r>
            <a:r>
              <a:rPr lang="en-AU" sz="2000" i="0" u="none" strike="noStrike" dirty="0">
                <a:effectLst/>
                <a:latin typeface="Arial" panose="020B0604020202020204" pitchFamily="34" charset="0"/>
                <a:cs typeface="Arial" panose="020B0604020202020204" pitchFamily="34" charset="0"/>
              </a:rPr>
              <a:t>[EVENT DATE].​</a:t>
            </a:r>
          </a:p>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a:t>
            </a:r>
            <a:endParaRPr lang="en-AU" sz="2000"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4805EA58-6E5F-6791-27AC-A22F9E82E6BF}"/>
              </a:ext>
            </a:extLst>
          </p:cNvPr>
          <p:cNvSpPr txBox="1"/>
          <p:nvPr/>
        </p:nvSpPr>
        <p:spPr>
          <a:xfrm>
            <a:off x="2040451" y="4567422"/>
            <a:ext cx="3210289" cy="1501483"/>
          </a:xfrm>
          <a:prstGeom prst="rect">
            <a:avLst/>
          </a:prstGeom>
          <a:noFill/>
        </p:spPr>
        <p:txBody>
          <a:bodyPr wrap="square">
            <a:noAutofit/>
          </a:bodyPr>
          <a:lstStyle/>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To get in on the action </a:t>
            </a:r>
            <a:br>
              <a:rPr lang="en-AU" sz="2000" i="0" u="none" strike="noStrike" dirty="0">
                <a:solidFill>
                  <a:schemeClr val="bg1"/>
                </a:solidFill>
                <a:effectLst/>
                <a:latin typeface="Arial" panose="020B0604020202020204" pitchFamily="34" charset="0"/>
                <a:cs typeface="Arial" panose="020B0604020202020204" pitchFamily="34" charset="0"/>
              </a:rPr>
            </a:br>
            <a:r>
              <a:rPr lang="en-AU" sz="2000" i="0" u="none" strike="noStrike" dirty="0">
                <a:solidFill>
                  <a:schemeClr val="bg1"/>
                </a:solidFill>
                <a:effectLst/>
                <a:latin typeface="Arial" panose="020B0604020202020204" pitchFamily="34" charset="0"/>
                <a:cs typeface="Arial" panose="020B0604020202020204" pitchFamily="34" charset="0"/>
              </a:rPr>
              <a:t>and join our school team, come and speak to me or any of our team members you saw on screen.</a:t>
            </a:r>
          </a:p>
        </p:txBody>
      </p:sp>
      <p:sp>
        <p:nvSpPr>
          <p:cNvPr id="4" name="TextBox 3">
            <a:extLst>
              <a:ext uri="{FF2B5EF4-FFF2-40B4-BE49-F238E27FC236}">
                <a16:creationId xmlns:a16="http://schemas.microsoft.com/office/drawing/2014/main" id="{AF2915AA-7475-215F-56F3-7DB87D360D3A}"/>
              </a:ext>
            </a:extLst>
          </p:cNvPr>
          <p:cNvSpPr txBox="1"/>
          <p:nvPr/>
        </p:nvSpPr>
        <p:spPr>
          <a:xfrm>
            <a:off x="6806759" y="2778442"/>
            <a:ext cx="3288238" cy="1252717"/>
          </a:xfrm>
          <a:prstGeom prst="rect">
            <a:avLst/>
          </a:prstGeom>
          <a:noFill/>
        </p:spPr>
        <p:txBody>
          <a:bodyPr wrap="square">
            <a:noAutofit/>
          </a:bodyPr>
          <a:lstStyle/>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To anyone who has already shaved, cut, or coloured as part of our team, thank you!​</a:t>
            </a:r>
          </a:p>
        </p:txBody>
      </p:sp>
      <p:sp>
        <p:nvSpPr>
          <p:cNvPr id="5" name="TextBox 4">
            <a:extLst>
              <a:ext uri="{FF2B5EF4-FFF2-40B4-BE49-F238E27FC236}">
                <a16:creationId xmlns:a16="http://schemas.microsoft.com/office/drawing/2014/main" id="{72DF3ACC-2F08-5A2D-5CDB-55EAB6F80276}"/>
              </a:ext>
            </a:extLst>
          </p:cNvPr>
          <p:cNvSpPr txBox="1"/>
          <p:nvPr/>
        </p:nvSpPr>
        <p:spPr>
          <a:xfrm>
            <a:off x="6875365" y="4561280"/>
            <a:ext cx="3061849" cy="1540940"/>
          </a:xfrm>
          <a:prstGeom prst="rect">
            <a:avLst/>
          </a:prstGeom>
          <a:noFill/>
        </p:spPr>
        <p:txBody>
          <a:bodyPr wrap="square">
            <a:noAutofit/>
          </a:bodyPr>
          <a:lstStyle/>
          <a:p>
            <a:pPr>
              <a:lnSpc>
                <a:spcPts val="2200"/>
              </a:lnSpc>
            </a:pPr>
            <a:r>
              <a:rPr lang="en-AU" sz="2000" i="0" u="none" strike="noStrike" dirty="0">
                <a:solidFill>
                  <a:schemeClr val="bg1"/>
                </a:solidFill>
                <a:effectLst/>
                <a:latin typeface="Arial" panose="020B0604020202020204" pitchFamily="34" charset="0"/>
                <a:cs typeface="Arial" panose="020B0604020202020204" pitchFamily="34" charset="0"/>
              </a:rPr>
              <a:t>On the day, we will hold our event at </a:t>
            </a:r>
            <a:r>
              <a:rPr lang="en-AU" sz="2000" i="0" u="none" strike="noStrike" dirty="0">
                <a:effectLst/>
                <a:latin typeface="Arial" panose="020B0604020202020204" pitchFamily="34" charset="0"/>
                <a:cs typeface="Arial" panose="020B0604020202020204" pitchFamily="34" charset="0"/>
              </a:rPr>
              <a:t>[TIME] in [LOCATION] </a:t>
            </a:r>
            <a:r>
              <a:rPr lang="en-AU" sz="2000" i="0" u="none" strike="noStrike" dirty="0">
                <a:solidFill>
                  <a:schemeClr val="bg1"/>
                </a:solidFill>
                <a:effectLst/>
                <a:latin typeface="Arial" panose="020B0604020202020204" pitchFamily="34" charset="0"/>
                <a:cs typeface="Arial" panose="020B0604020202020204" pitchFamily="34" charset="0"/>
              </a:rPr>
              <a:t>and come together to shave, cut, </a:t>
            </a:r>
            <a:br>
              <a:rPr lang="en-AU" sz="2000" i="0" u="none" strike="noStrike" dirty="0">
                <a:solidFill>
                  <a:schemeClr val="bg1"/>
                </a:solidFill>
                <a:effectLst/>
                <a:latin typeface="Arial" panose="020B0604020202020204" pitchFamily="34" charset="0"/>
                <a:cs typeface="Arial" panose="020B0604020202020204" pitchFamily="34" charset="0"/>
              </a:rPr>
            </a:br>
            <a:r>
              <a:rPr lang="en-AU" sz="2000" i="0" u="none" strike="noStrike" dirty="0">
                <a:solidFill>
                  <a:schemeClr val="bg1"/>
                </a:solidFill>
                <a:effectLst/>
                <a:latin typeface="Arial" panose="020B0604020202020204" pitchFamily="34" charset="0"/>
                <a:cs typeface="Arial" panose="020B0604020202020204" pitchFamily="34" charset="0"/>
              </a:rPr>
              <a:t>or colour our hair!​</a:t>
            </a:r>
          </a:p>
        </p:txBody>
      </p:sp>
    </p:spTree>
    <p:extLst>
      <p:ext uri="{BB962C8B-B14F-4D97-AF65-F5344CB8AC3E}">
        <p14:creationId xmlns:p14="http://schemas.microsoft.com/office/powerpoint/2010/main" val="2158544979"/>
      </p:ext>
    </p:extLst>
  </p:cSld>
  <p:clrMapOvr>
    <a:masterClrMapping/>
  </p:clrMapOvr>
</p:sld>
</file>

<file path=ppt/theme/theme1.xml><?xml version="1.0" encoding="utf-8"?>
<a:theme xmlns:a="http://schemas.openxmlformats.org/drawingml/2006/main" name="WGS PPT Theme">
  <a:themeElements>
    <a:clrScheme name="WGS24">
      <a:dk1>
        <a:srgbClr val="D2FC62"/>
      </a:dk1>
      <a:lt1>
        <a:sysClr val="window" lastClr="FFFFFF"/>
      </a:lt1>
      <a:dk2>
        <a:srgbClr val="001489"/>
      </a:dk2>
      <a:lt2>
        <a:srgbClr val="0002D6"/>
      </a:lt2>
      <a:accent1>
        <a:srgbClr val="F04E29"/>
      </a:accent1>
      <a:accent2>
        <a:srgbClr val="0C2340"/>
      </a:accent2>
      <a:accent3>
        <a:srgbClr val="FFFFFF"/>
      </a:accent3>
      <a:accent4>
        <a:srgbClr val="D2FC62"/>
      </a:accent4>
      <a:accent5>
        <a:srgbClr val="001489"/>
      </a:accent5>
      <a:accent6>
        <a:srgbClr val="0002D6"/>
      </a:accent6>
      <a:hlink>
        <a:srgbClr val="0002D6"/>
      </a:hlink>
      <a:folHlink>
        <a:srgbClr val="F04E29"/>
      </a:folHlink>
    </a:clrScheme>
    <a:fontScheme name="WGS24">
      <a:majorFont>
        <a:latin typeface="Gilroy Bold"/>
        <a:ea typeface=""/>
        <a:cs typeface=""/>
      </a:majorFont>
      <a:minorFont>
        <a:latin typeface="Proxima Nov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algn="l" rtl="0" fontAlgn="base">
          <a:lnSpc>
            <a:spcPct val="100000"/>
          </a:lnSpc>
          <a:buClr>
            <a:srgbClr val="0002D6"/>
          </a:buClr>
          <a:buFont typeface="Wingdings" panose="05000000000000000000" pitchFamily="2" charset="2"/>
          <a:buChar char="§"/>
          <a:defRPr sz="2200" i="0" u="none" strike="noStrike" dirty="0" smtClean="0">
            <a:solidFill>
              <a:srgbClr val="0002D6"/>
            </a:solidFill>
            <a:effectLst/>
            <a:latin typeface="Proxima Nova" panose="02000506030000020004" pitchFamily="50" charset="0"/>
          </a:defRPr>
        </a:defPPr>
      </a:lstStyle>
    </a:txDef>
  </a:objectDefaults>
  <a:extraClrSchemeLst/>
  <a:extLst>
    <a:ext uri="{05A4C25C-085E-4340-85A3-A5531E510DB2}">
      <thm15:themeFamily xmlns:thm15="http://schemas.microsoft.com/office/thememl/2012/main" name="WGS PPT Theme" id="{19E1D8F9-586E-4C7D-812B-E063F79D7275}" vid="{529FA21E-A0E1-41C2-BA5D-A689A6C97D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07298327B78D439575DA9E8CD5001B" ma:contentTypeVersion="53" ma:contentTypeDescription="Create a new document." ma:contentTypeScope="" ma:versionID="83031922117ab2ef24732179038e5f27">
  <xsd:schema xmlns:xsd="http://www.w3.org/2001/XMLSchema" xmlns:xs="http://www.w3.org/2001/XMLSchema" xmlns:p="http://schemas.microsoft.com/office/2006/metadata/properties" xmlns:ns1="http://schemas.microsoft.com/sharepoint/v3" xmlns:ns2="9dd15e75-6c3a-4956-b472-278755ac5e49" xmlns:ns3="1697608b-cb84-4107-b005-35672edffe53" targetNamespace="http://schemas.microsoft.com/office/2006/metadata/properties" ma:root="true" ma:fieldsID="dee42fb6c6cb885ca83988c069449901" ns1:_="" ns2:_="" ns3:_="">
    <xsd:import namespace="http://schemas.microsoft.com/sharepoint/v3"/>
    <xsd:import namespace="9dd15e75-6c3a-4956-b472-278755ac5e49"/>
    <xsd:import namespace="1697608b-cb84-4107-b005-35672edffe53"/>
    <xsd:element name="properties">
      <xsd:complexType>
        <xsd:sequence>
          <xsd:element name="documentManagement">
            <xsd:complexType>
              <xsd:all>
                <xsd:element ref="ns2:MediaServiceMetadata" minOccurs="0"/>
                <xsd:element ref="ns2:MediaServiceFastMetadata" minOccurs="0"/>
                <xsd:element ref="ns2:MediaServiceAutoTags" minOccurs="0"/>
                <xsd:element ref="ns2:ja935d9450e54bc28e929c6a2ac500f7" minOccurs="0"/>
                <xsd:element ref="ns3:TaxCatchAll" minOccurs="0"/>
                <xsd:element ref="ns2:dc88a64856ba41cea69a142c007298a3" minOccurs="0"/>
                <xsd:element ref="ns2:bb895be67dae4e4092ff00ad0951ce28" minOccurs="0"/>
                <xsd:element ref="ns2:p07d59fb3a1c4f0e994626ac08bb68a5" minOccurs="0"/>
                <xsd:element ref="ns1:AverageRating" minOccurs="0"/>
                <xsd:element ref="ns1:RatingCount" minOccurs="0"/>
                <xsd:element ref="ns1:RatedBy" minOccurs="0"/>
                <xsd:element ref="ns1:Ratings" minOccurs="0"/>
                <xsd:element ref="ns1:LikesCount" minOccurs="0"/>
                <xsd:element ref="ns1:LikedBy" minOccurs="0"/>
                <xsd:element ref="ns3:SharedWithUsers" minOccurs="0"/>
                <xsd:element ref="ns3:SharedWithDetails" minOccurs="0"/>
                <xsd:element ref="ns2:_Flow_SignoffStatus"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Category" minOccurs="0"/>
                <xsd:element ref="ns2:MediaServiceAutoKeyPoints" minOccurs="0"/>
                <xsd:element ref="ns2:MediaServiceKeyPoints" minOccurs="0"/>
                <xsd:element ref="ns2:MediaLengthInSeconds" minOccurs="0"/>
                <xsd:element ref="ns2:lcf76f155ced4ddcb4097134ff3c332f" minOccurs="0"/>
                <xsd:element ref="ns2:Status" minOccurs="0"/>
                <xsd:element ref="ns2:Permission" minOccurs="0"/>
                <xsd:element ref="ns2:Gende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0" nillable="true" ma:displayName="Rating (0-5)" ma:decimals="2" ma:description="Average value of all the ratings that have been submitted" ma:internalName="AverageRating" ma:readOnly="true">
      <xsd:simpleType>
        <xsd:restriction base="dms:Number"/>
      </xsd:simpleType>
    </xsd:element>
    <xsd:element name="RatingCount" ma:index="21" nillable="true" ma:displayName="Number of Ratings" ma:decimals="0" ma:description="Number of ratings submitted" ma:internalName="RatingCount" ma:readOnly="true">
      <xsd:simpleType>
        <xsd:restriction base="dms:Number"/>
      </xsd:simpleType>
    </xsd:element>
    <xsd:element name="RatedBy" ma:index="22"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23" nillable="true" ma:displayName="User ratings" ma:description="User ratings for the item" ma:hidden="true" ma:internalName="Ratings">
      <xsd:simpleType>
        <xsd:restriction base="dms:Note"/>
      </xsd:simpleType>
    </xsd:element>
    <xsd:element name="LikesCount" ma:index="24" nillable="true" ma:displayName="Number of Likes" ma:internalName="LikesCount">
      <xsd:simpleType>
        <xsd:restriction base="dms:Unknown"/>
      </xsd:simpleType>
    </xsd:element>
    <xsd:element name="LikedBy" ma:index="25"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dd15e75-6c3a-4956-b472-278755ac5e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ja935d9450e54bc28e929c6a2ac500f7" ma:index="12" nillable="true" ma:taxonomy="true" ma:internalName="ja935d9450e54bc28e929c6a2ac500f7" ma:taxonomyFieldName="Campaign_x0020_Year" ma:displayName="Campaign Year" ma:indexed="true" ma:default="" ma:fieldId="{3a935d94-50e5-4bc2-8e92-9c6a2ac500f7}" ma:sspId="fc9a841f-1828-4d79-a6e9-b25d3de06cd2" ma:termSetId="45e60d23-07db-4c8a-838e-0d08510bbb26" ma:anchorId="00000000-0000-0000-0000-000000000000" ma:open="false" ma:isKeyword="false">
      <xsd:complexType>
        <xsd:sequence>
          <xsd:element ref="pc:Terms" minOccurs="0" maxOccurs="1"/>
        </xsd:sequence>
      </xsd:complexType>
    </xsd:element>
    <xsd:element name="dc88a64856ba41cea69a142c007298a3" ma:index="15" nillable="true" ma:taxonomy="true" ma:internalName="dc88a64856ba41cea69a142c007298a3" ma:taxonomyFieldName="Campaign_x0020_Elements" ma:displayName="Campaign Elements" ma:readOnly="false" ma:default="21;#2020|48053200-6042-4361-8a4e-b781d84b3c78" ma:fieldId="{dc88a648-56ba-41ce-a69a-142c007298a3}" ma:taxonomyMulti="true" ma:sspId="fc9a841f-1828-4d79-a6e9-b25d3de06cd2" ma:termSetId="45e60d23-07db-4c8a-838e-0d08510bbb26" ma:anchorId="00000000-0000-0000-0000-000000000000" ma:open="false" ma:isKeyword="false">
      <xsd:complexType>
        <xsd:sequence>
          <xsd:element ref="pc:Terms" minOccurs="0" maxOccurs="1"/>
        </xsd:sequence>
      </xsd:complexType>
    </xsd:element>
    <xsd:element name="bb895be67dae4e4092ff00ad0951ce28" ma:index="17" nillable="true" ma:taxonomy="true" ma:internalName="bb895be67dae4e4092ff00ad0951ce28" ma:taxonomyFieldName="Project_x0020_planning" ma:displayName="Project planning" ma:readOnly="false" ma:default="" ma:fieldId="{bb895be6-7dae-4e40-92ff-00ad0951ce28}" ma:taxonomyMulti="true" ma:sspId="fc9a841f-1828-4d79-a6e9-b25d3de06cd2" ma:termSetId="544200a2-9f58-446f-a264-3d2e69ebc17c" ma:anchorId="00000000-0000-0000-0000-000000000000" ma:open="false" ma:isKeyword="false">
      <xsd:complexType>
        <xsd:sequence>
          <xsd:element ref="pc:Terms" minOccurs="0" maxOccurs="1"/>
        </xsd:sequence>
      </xsd:complexType>
    </xsd:element>
    <xsd:element name="p07d59fb3a1c4f0e994626ac08bb68a5" ma:index="19" nillable="true" ma:taxonomy="true" ma:internalName="p07d59fb3a1c4f0e994626ac08bb68a5" ma:taxonomyFieldName="Region" ma:displayName="Region" ma:default="" ma:fieldId="{907d59fb-3a1c-4f0e-9946-26ac08bb68a5}" ma:taxonomyMulti="true" ma:sspId="fc9a841f-1828-4d79-a6e9-b25d3de06cd2" ma:termSetId="830e3f9f-0f00-41a7-8bd1-3f2ce60b74cd" ma:anchorId="00000000-0000-0000-0000-000000000000" ma:open="false" ma:isKeyword="false">
      <xsd:complexType>
        <xsd:sequence>
          <xsd:element ref="pc:Terms" minOccurs="0" maxOccurs="1"/>
        </xsd:sequence>
      </xsd:complexType>
    </xsd:element>
    <xsd:element name="_Flow_SignoffStatus" ma:index="28" nillable="true" ma:displayName="Sign-off status" ma:internalName="_x0024_Resources_x003a_core_x002c_Signoff_Status_x003b_">
      <xsd:simpleType>
        <xsd:restriction base="dms:Text"/>
      </xsd:simpleType>
    </xsd:element>
    <xsd:element name="MediaServiceDateTaken" ma:index="29" nillable="true" ma:displayName="MediaServiceDateTaken" ma:hidden="true" ma:internalName="MediaServiceDateTaken" ma:readOnly="true">
      <xsd:simpleType>
        <xsd:restriction base="dms:Text"/>
      </xsd:simpleType>
    </xsd:element>
    <xsd:element name="MediaServiceLocation" ma:index="30" nillable="true" ma:displayName="Location" ma:internalName="MediaServiceLocation"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Category" ma:index="34" nillable="true" ma:displayName="Category" ma:description="Please tag the appropriate category for your file" ma:format="Dropdown" ma:internalName="Category">
      <xsd:complexType>
        <xsd:complexContent>
          <xsd:extension base="dms:MultiChoice">
            <xsd:sequence>
              <xsd:element name="Value" maxOccurs="unbounded" minOccurs="0" nillable="true">
                <xsd:simpleType>
                  <xsd:restriction base="dms:Choice">
                    <xsd:enumeration value="Account Management"/>
                    <xsd:enumeration value="Acquisition"/>
                    <xsd:enumeration value="App"/>
                    <xsd:enumeration value="Approval Required"/>
                    <xsd:enumeration value="B&amp;M"/>
                    <xsd:enumeration value="Behavioural"/>
                    <xsd:enumeration value="Budget"/>
                    <xsd:enumeration value="Collateral"/>
                    <xsd:enumeration value="Copy"/>
                    <xsd:enumeration value="Countdown"/>
                    <xsd:enumeration value="Data"/>
                    <xsd:enumeration value="Digital"/>
                    <xsd:enumeration value="Download"/>
                    <xsd:enumeration value="Final Artwork"/>
                    <xsd:enumeration value="Final Content"/>
                    <xsd:enumeration value="Individuals"/>
                    <xsd:enumeration value="Journey"/>
                    <xsd:enumeration value="Kits"/>
                    <xsd:enumeration value="Media"/>
                    <xsd:enumeration value="Merchandise"/>
                    <xsd:enumeration value="Onboarding"/>
                    <xsd:enumeration value="Operational Plan"/>
                    <xsd:enumeration value="Planning"/>
                    <xsd:enumeration value="Policies &amp; Procedures"/>
                    <xsd:enumeration value="Print"/>
                    <xsd:enumeration value="Printing"/>
                    <xsd:enumeration value="Public Shaves"/>
                    <xsd:enumeration value="Reporting"/>
                    <xsd:enumeration value="Resources"/>
                    <xsd:enumeration value="Retention"/>
                    <xsd:enumeration value="Risk Management"/>
                    <xsd:enumeration value="Rollover"/>
                    <xsd:enumeration value="Schools"/>
                    <xsd:enumeration value="Sponsor"/>
                    <xsd:enumeration value="Strategy"/>
                    <xsd:enumeration value="Strategy Results"/>
                    <xsd:enumeration value="Suppliers"/>
                    <xsd:enumeration value="Systems"/>
                    <xsd:enumeration value="Templates"/>
                    <xsd:enumeration value="Training"/>
                    <xsd:enumeration value="Website"/>
                    <xsd:enumeration value="Workplaces"/>
                  </xsd:restriction>
                </xsd:simpleType>
              </xsd:element>
            </xsd:sequence>
          </xsd:extension>
        </xsd:complexContent>
      </xsd:complexType>
    </xsd:element>
    <xsd:element name="MediaServiceAutoKeyPoints" ma:index="35" nillable="true" ma:displayName="MediaServiceAutoKeyPoints" ma:hidden="true" ma:internalName="MediaServiceAutoKeyPoints" ma:readOnly="true">
      <xsd:simpleType>
        <xsd:restriction base="dms:Note"/>
      </xsd:simpleType>
    </xsd:element>
    <xsd:element name="MediaServiceKeyPoints" ma:index="36" nillable="true" ma:displayName="KeyPoints" ma:internalName="MediaServiceKeyPoints"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fc9a841f-1828-4d79-a6e9-b25d3de06cd2" ma:termSetId="09814cd3-568e-fe90-9814-8d621ff8fb84" ma:anchorId="fba54fb3-c3e1-fe81-a776-ca4b69148c4d" ma:open="true" ma:isKeyword="false">
      <xsd:complexType>
        <xsd:sequence>
          <xsd:element ref="pc:Terms" minOccurs="0" maxOccurs="1"/>
        </xsd:sequence>
      </xsd:complexType>
    </xsd:element>
    <xsd:element name="Status" ma:index="40" nillable="true" ma:displayName="Status" ma:format="Dropdown" ma:internalName="Status">
      <xsd:simpleType>
        <xsd:restriction base="dms:Choice">
          <xsd:enumeration value="Do not use"/>
          <xsd:enumeration value="Awaiting consent"/>
          <xsd:enumeration value="Cleared for use"/>
        </xsd:restriction>
      </xsd:simpleType>
    </xsd:element>
    <xsd:element name="Permission" ma:index="41" nillable="true" ma:displayName="Permission" ma:default="0" ma:format="Dropdown" ma:internalName="Permission">
      <xsd:simpleType>
        <xsd:restriction base="dms:Boolean"/>
      </xsd:simpleType>
    </xsd:element>
    <xsd:element name="Gender" ma:index="42" nillable="true" ma:displayName="Gender" ma:format="Dropdown" ma:internalName="Gender">
      <xsd:simpleType>
        <xsd:restriction base="dms:Text">
          <xsd:maxLength value="255"/>
        </xsd:restriction>
      </xsd:simple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element name="MediaServiceBillingMetadata" ma:index="4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97608b-cb84-4107-b005-35672edffe5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2f1c4bf9-fc01-492d-b75d-88cfecb80562}" ma:internalName="TaxCatchAll" ma:showField="CatchAllData" ma:web="1697608b-cb84-4107-b005-35672edffe53">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dd15e75-6c3a-4956-b472-278755ac5e49">
      <Terms xmlns="http://schemas.microsoft.com/office/infopath/2007/PartnerControls"/>
    </lcf76f155ced4ddcb4097134ff3c332f>
    <TaxCatchAll xmlns="1697608b-cb84-4107-b005-35672edffe53">
      <Value>21</Value>
    </TaxCatchAll>
    <ja935d9450e54bc28e929c6a2ac500f7 xmlns="9dd15e75-6c3a-4956-b472-278755ac5e49">
      <Terms xmlns="http://schemas.microsoft.com/office/infopath/2007/PartnerControls"/>
    </ja935d9450e54bc28e929c6a2ac500f7>
    <LikesCount xmlns="http://schemas.microsoft.com/sharepoint/v3" xsi:nil="true"/>
    <Gender xmlns="9dd15e75-6c3a-4956-b472-278755ac5e49" xsi:nil="true"/>
    <p07d59fb3a1c4f0e994626ac08bb68a5 xmlns="9dd15e75-6c3a-4956-b472-278755ac5e49">
      <Terms xmlns="http://schemas.microsoft.com/office/infopath/2007/PartnerControls"/>
    </p07d59fb3a1c4f0e994626ac08bb68a5>
    <_Flow_SignoffStatus xmlns="9dd15e75-6c3a-4956-b472-278755ac5e49" xsi:nil="true"/>
    <Ratings xmlns="http://schemas.microsoft.com/sharepoint/v3" xsi:nil="true"/>
    <dc88a64856ba41cea69a142c007298a3 xmlns="9dd15e75-6c3a-4956-b472-278755ac5e49">
      <Terms xmlns="http://schemas.microsoft.com/office/infopath/2007/PartnerControls">
        <TermInfo xmlns="http://schemas.microsoft.com/office/infopath/2007/PartnerControls">
          <TermName xmlns="http://schemas.microsoft.com/office/infopath/2007/PartnerControls">2020</TermName>
          <TermId xmlns="http://schemas.microsoft.com/office/infopath/2007/PartnerControls">48053200-6042-4361-8a4e-b781d84b3c78</TermId>
        </TermInfo>
      </Terms>
    </dc88a64856ba41cea69a142c007298a3>
    <bb895be67dae4e4092ff00ad0951ce28 xmlns="9dd15e75-6c3a-4956-b472-278755ac5e49">
      <Terms xmlns="http://schemas.microsoft.com/office/infopath/2007/PartnerControls"/>
    </bb895be67dae4e4092ff00ad0951ce28>
    <LikedBy xmlns="http://schemas.microsoft.com/sharepoint/v3">
      <UserInfo>
        <DisplayName/>
        <AccountId xsi:nil="true"/>
        <AccountType/>
      </UserInfo>
    </LikedBy>
    <Category xmlns="9dd15e75-6c3a-4956-b472-278755ac5e49" xsi:nil="true"/>
    <RatedBy xmlns="http://schemas.microsoft.com/sharepoint/v3">
      <UserInfo>
        <DisplayName/>
        <AccountId xsi:nil="true"/>
        <AccountType/>
      </UserInfo>
    </RatedBy>
    <Status xmlns="9dd15e75-6c3a-4956-b472-278755ac5e49" xsi:nil="true"/>
    <Permission xmlns="9dd15e75-6c3a-4956-b472-278755ac5e49">false</Permission>
  </documentManagement>
</p:properties>
</file>

<file path=customXml/itemProps1.xml><?xml version="1.0" encoding="utf-8"?>
<ds:datastoreItem xmlns:ds="http://schemas.openxmlformats.org/officeDocument/2006/customXml" ds:itemID="{AD8139D2-57A2-45EF-8E0C-1E8AD36EC4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dd15e75-6c3a-4956-b472-278755ac5e49"/>
    <ds:schemaRef ds:uri="1697608b-cb84-4107-b005-35672edffe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C6AB29-5494-4A2D-B900-66F8550B01CE}">
  <ds:schemaRefs>
    <ds:schemaRef ds:uri="http://schemas.microsoft.com/sharepoint/v3/contenttype/forms"/>
  </ds:schemaRefs>
</ds:datastoreItem>
</file>

<file path=customXml/itemProps3.xml><?xml version="1.0" encoding="utf-8"?>
<ds:datastoreItem xmlns:ds="http://schemas.openxmlformats.org/officeDocument/2006/customXml" ds:itemID="{AD10A3E7-3F92-45E1-9349-D1AAD5A8E63F}">
  <ds:schemaRefs>
    <ds:schemaRef ds:uri="842ab2f5-a15a-44a5-9ebc-f1ea3d12eb05"/>
    <ds:schemaRef ds:uri="e10e1674-cc0a-44f3-8f6a-f1be380228c6"/>
    <ds:schemaRef ds:uri="http://schemas.microsoft.com/office/2006/metadata/properties"/>
    <ds:schemaRef ds:uri="http://schemas.microsoft.com/office/infopath/2007/PartnerControls"/>
    <ds:schemaRef ds:uri="9dd15e75-6c3a-4956-b472-278755ac5e49"/>
    <ds:schemaRef ds:uri="1697608b-cb84-4107-b005-35672edffe5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0</TotalTime>
  <Words>240</Words>
  <Application>Microsoft Office PowerPoint</Application>
  <PresentationFormat>Widescreen</PresentationFormat>
  <Paragraphs>19</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WGS PPT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Janice Yeung</dc:creator>
  <cp:lastModifiedBy>Janice Yeung</cp:lastModifiedBy>
  <cp:revision>10</cp:revision>
  <dcterms:created xsi:type="dcterms:W3CDTF">2026-01-26T05:03:27Z</dcterms:created>
  <dcterms:modified xsi:type="dcterms:W3CDTF">2026-02-17T01:35:57Z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0x010100F507298327B78D439575DA9E8CD5001B</vt:lpwstr>
  </property>
  <property fmtid="{D5CDD505-2E9C-101B-9397-08002B2CF9AE}" pid="3" name="MediaServiceImageTags">
    <vt:lpwstr/>
  </property>
  <property fmtid="{D5CDD505-2E9C-101B-9397-08002B2CF9AE}" pid="4" name="Region">
    <vt:lpwstr/>
  </property>
  <property fmtid="{D5CDD505-2E9C-101B-9397-08002B2CF9AE}" pid="5" name="Campaign Year">
    <vt:lpwstr/>
  </property>
  <property fmtid="{D5CDD505-2E9C-101B-9397-08002B2CF9AE}" pid="6" name="Campaign_x0020_Elements">
    <vt:lpwstr>21;#2020|48053200-6042-4361-8a4e-b781d84b3c78</vt:lpwstr>
  </property>
  <property fmtid="{D5CDD505-2E9C-101B-9397-08002B2CF9AE}" pid="7" name="Project_x0020_planning">
    <vt:lpwstr/>
  </property>
  <property fmtid="{D5CDD505-2E9C-101B-9397-08002B2CF9AE}" pid="8" name="Campaign_x0020_Year">
    <vt:lpwstr/>
  </property>
  <property fmtid="{D5CDD505-2E9C-101B-9397-08002B2CF9AE}" pid="9" name="Campaign Elements">
    <vt:lpwstr>21;#2020|48053200-6042-4361-8a4e-b781d84b3c78</vt:lpwstr>
  </property>
  <property fmtid="{D5CDD505-2E9C-101B-9397-08002B2CF9AE}" pid="10" name="Project planning">
    <vt:lpwstr/>
  </property>
</Properties>
</file>